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notesSlides/notesSlide4.xml" ContentType="application/vnd.openxmlformats-officedocument.presentationml.notesSlide+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notesSlides/notesSlide5.xml" ContentType="application/vnd.openxmlformats-officedocument.presentationml.notesSlide+xml"/>
  <Override PartName="/ppt/ink/inkAction9.xml" ContentType="application/vnd.ms-office.inkAct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Action10.xml" ContentType="application/vnd.ms-office.inkAction+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Action11.xml" ContentType="application/vnd.ms-office.inkAction+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851" r:id="rId2"/>
    <p:sldId id="852" r:id="rId3"/>
    <p:sldId id="302" r:id="rId4"/>
    <p:sldId id="860" r:id="rId5"/>
    <p:sldId id="862" r:id="rId6"/>
    <p:sldId id="863" r:id="rId7"/>
    <p:sldId id="874" r:id="rId8"/>
    <p:sldId id="864" r:id="rId9"/>
    <p:sldId id="865" r:id="rId10"/>
    <p:sldId id="866" r:id="rId11"/>
    <p:sldId id="867" r:id="rId12"/>
    <p:sldId id="868" r:id="rId13"/>
    <p:sldId id="869" r:id="rId14"/>
    <p:sldId id="870" r:id="rId15"/>
    <p:sldId id="873" r:id="rId16"/>
    <p:sldId id="871" r:id="rId17"/>
    <p:sldId id="872" r:id="rId18"/>
    <p:sldId id="875" r:id="rId19"/>
    <p:sldId id="8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265"/>
    <a:srgbClr val="5BA48E"/>
    <a:srgbClr val="BFBFBF"/>
    <a:srgbClr val="68BCA3"/>
    <a:srgbClr val="D9D9D9"/>
    <a:srgbClr val="D1CECE"/>
    <a:srgbClr val="5BF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1"/>
    <p:restoredTop sz="86395"/>
  </p:normalViewPr>
  <p:slideViewPr>
    <p:cSldViewPr snapToGrid="0">
      <p:cViewPr varScale="1">
        <p:scale>
          <a:sx n="110" d="100"/>
          <a:sy n="110" d="100"/>
        </p:scale>
        <p:origin x="512" y="168"/>
      </p:cViewPr>
      <p:guideLst/>
    </p:cSldViewPr>
  </p:slideViewPr>
  <p:outlineViewPr>
    <p:cViewPr>
      <p:scale>
        <a:sx n="33" d="100"/>
        <a:sy n="33" d="100"/>
      </p:scale>
      <p:origin x="0" y="-19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109197-4640-491E-A0A9-3065C8919E0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71929D0-3EAB-452D-9FBE-90969F5FBF18}">
      <dgm:prSet/>
      <dgm:spPr/>
      <dgm:t>
        <a:bodyPr/>
        <a:lstStyle/>
        <a:p>
          <a:pPr>
            <a:lnSpc>
              <a:spcPct val="100000"/>
            </a:lnSpc>
          </a:pPr>
          <a:r>
            <a:rPr lang="en-US" b="1"/>
            <a:t>Part I: Use TensorFlow Directly in Coding</a:t>
          </a:r>
          <a:endParaRPr lang="en-US"/>
        </a:p>
      </dgm:t>
    </dgm:pt>
    <dgm:pt modelId="{0863469D-F1B4-4F75-87B8-48FB72EC021B}" type="parTrans" cxnId="{16131463-228D-4F38-8DF3-23B162E8AE4A}">
      <dgm:prSet/>
      <dgm:spPr/>
      <dgm:t>
        <a:bodyPr/>
        <a:lstStyle/>
        <a:p>
          <a:endParaRPr lang="en-US"/>
        </a:p>
      </dgm:t>
    </dgm:pt>
    <dgm:pt modelId="{D26DC8E2-9BB2-4959-895B-5EB416FABB3C}" type="sibTrans" cxnId="{16131463-228D-4F38-8DF3-23B162E8AE4A}">
      <dgm:prSet/>
      <dgm:spPr/>
      <dgm:t>
        <a:bodyPr/>
        <a:lstStyle/>
        <a:p>
          <a:endParaRPr lang="en-US"/>
        </a:p>
      </dgm:t>
    </dgm:pt>
    <dgm:pt modelId="{BFB819C2-34E6-4ADC-8228-DC481A91A157}">
      <dgm:prSet/>
      <dgm:spPr/>
      <dgm:t>
        <a:bodyPr/>
        <a:lstStyle/>
        <a:p>
          <a:pPr>
            <a:lnSpc>
              <a:spcPct val="100000"/>
            </a:lnSpc>
          </a:pPr>
          <a:r>
            <a:rPr lang="en-US" b="1"/>
            <a:t>Use TensorFlow AI Framework </a:t>
          </a:r>
          <a:endParaRPr lang="en-US"/>
        </a:p>
      </dgm:t>
    </dgm:pt>
    <dgm:pt modelId="{9FC7A71F-7B7E-4B7E-9881-4EFC249F3921}" type="parTrans" cxnId="{89EBF2EC-212D-4868-876D-9E37FD15EA1A}">
      <dgm:prSet/>
      <dgm:spPr/>
      <dgm:t>
        <a:bodyPr/>
        <a:lstStyle/>
        <a:p>
          <a:endParaRPr lang="en-US"/>
        </a:p>
      </dgm:t>
    </dgm:pt>
    <dgm:pt modelId="{892E363D-C100-4F43-AA1B-D2392C4C842E}" type="sibTrans" cxnId="{89EBF2EC-212D-4868-876D-9E37FD15EA1A}">
      <dgm:prSet/>
      <dgm:spPr/>
      <dgm:t>
        <a:bodyPr/>
        <a:lstStyle/>
        <a:p>
          <a:endParaRPr lang="en-US"/>
        </a:p>
      </dgm:t>
    </dgm:pt>
    <dgm:pt modelId="{F0CBE008-3F1B-405C-B031-3AAB1EAE72B7}">
      <dgm:prSet/>
      <dgm:spPr/>
      <dgm:t>
        <a:bodyPr/>
        <a:lstStyle/>
        <a:p>
          <a:pPr>
            <a:lnSpc>
              <a:spcPct val="100000"/>
            </a:lnSpc>
          </a:pPr>
          <a:r>
            <a:rPr lang="en-US" b="1"/>
            <a:t>Do not use Keras</a:t>
          </a:r>
          <a:endParaRPr lang="en-US"/>
        </a:p>
      </dgm:t>
    </dgm:pt>
    <dgm:pt modelId="{AC28B531-C441-47D3-89C5-CF9BCA50316A}" type="parTrans" cxnId="{06CE0140-6E77-4D79-9D0F-74A8841265DD}">
      <dgm:prSet/>
      <dgm:spPr/>
      <dgm:t>
        <a:bodyPr/>
        <a:lstStyle/>
        <a:p>
          <a:endParaRPr lang="en-US"/>
        </a:p>
      </dgm:t>
    </dgm:pt>
    <dgm:pt modelId="{E74506B5-0257-44FF-A7EC-26EB4B47515D}" type="sibTrans" cxnId="{06CE0140-6E77-4D79-9D0F-74A8841265DD}">
      <dgm:prSet/>
      <dgm:spPr/>
      <dgm:t>
        <a:bodyPr/>
        <a:lstStyle/>
        <a:p>
          <a:endParaRPr lang="en-US"/>
        </a:p>
      </dgm:t>
    </dgm:pt>
    <dgm:pt modelId="{34062897-AD46-4252-B992-30E9ACFC0D42}">
      <dgm:prSet/>
      <dgm:spPr/>
      <dgm:t>
        <a:bodyPr/>
        <a:lstStyle/>
        <a:p>
          <a:pPr>
            <a:lnSpc>
              <a:spcPct val="100000"/>
            </a:lnSpc>
          </a:pPr>
          <a:r>
            <a:rPr lang="en-US" b="1"/>
            <a:t>Part II: A Dataset of Images or Audio File</a:t>
          </a:r>
          <a:endParaRPr lang="en-US"/>
        </a:p>
      </dgm:t>
    </dgm:pt>
    <dgm:pt modelId="{AFD34509-EC83-4EA5-8587-44FAB7280AF6}" type="parTrans" cxnId="{6DD9907D-B002-40BA-A5E6-77786B5C7C5B}">
      <dgm:prSet/>
      <dgm:spPr/>
      <dgm:t>
        <a:bodyPr/>
        <a:lstStyle/>
        <a:p>
          <a:endParaRPr lang="en-US"/>
        </a:p>
      </dgm:t>
    </dgm:pt>
    <dgm:pt modelId="{1667AFB3-E77B-46F7-BAC7-C3D2C95FDCF7}" type="sibTrans" cxnId="{6DD9907D-B002-40BA-A5E6-77786B5C7C5B}">
      <dgm:prSet/>
      <dgm:spPr/>
      <dgm:t>
        <a:bodyPr/>
        <a:lstStyle/>
        <a:p>
          <a:endParaRPr lang="en-US"/>
        </a:p>
      </dgm:t>
    </dgm:pt>
    <dgm:pt modelId="{E1F7A89A-B195-4D44-991B-383F6F889FB4}">
      <dgm:prSet/>
      <dgm:spPr/>
      <dgm:t>
        <a:bodyPr/>
        <a:lstStyle/>
        <a:p>
          <a:pPr>
            <a:lnSpc>
              <a:spcPct val="100000"/>
            </a:lnSpc>
          </a:pPr>
          <a:r>
            <a:rPr lang="en-US" b="1"/>
            <a:t>Stanford Dogs data set</a:t>
          </a:r>
          <a:endParaRPr lang="en-US"/>
        </a:p>
      </dgm:t>
    </dgm:pt>
    <dgm:pt modelId="{6ACB5B29-0371-44E4-A874-483AD79D5D69}" type="parTrans" cxnId="{90F521FE-A22D-450D-BC82-3A430C92C70D}">
      <dgm:prSet/>
      <dgm:spPr/>
      <dgm:t>
        <a:bodyPr/>
        <a:lstStyle/>
        <a:p>
          <a:endParaRPr lang="en-US"/>
        </a:p>
      </dgm:t>
    </dgm:pt>
    <dgm:pt modelId="{DAD77252-7DB6-439D-9EE0-1FBE495428D5}" type="sibTrans" cxnId="{90F521FE-A22D-450D-BC82-3A430C92C70D}">
      <dgm:prSet/>
      <dgm:spPr/>
      <dgm:t>
        <a:bodyPr/>
        <a:lstStyle/>
        <a:p>
          <a:endParaRPr lang="en-US"/>
        </a:p>
      </dgm:t>
    </dgm:pt>
    <dgm:pt modelId="{53ABC50B-6AF0-4B2A-A61B-25C2E6D4BAE5}">
      <dgm:prSet/>
      <dgm:spPr/>
      <dgm:t>
        <a:bodyPr/>
        <a:lstStyle/>
        <a:p>
          <a:pPr>
            <a:lnSpc>
              <a:spcPct val="100000"/>
            </a:lnSpc>
          </a:pPr>
          <a:r>
            <a:rPr lang="en-US" b="1"/>
            <a:t>Images of 120 categories of dog breeds</a:t>
          </a:r>
          <a:endParaRPr lang="en-US"/>
        </a:p>
      </dgm:t>
    </dgm:pt>
    <dgm:pt modelId="{7C76C18C-70B6-458B-BCEB-EE44245B66BE}" type="parTrans" cxnId="{76265264-13F6-49CE-A4BA-C5342069F38C}">
      <dgm:prSet/>
      <dgm:spPr/>
      <dgm:t>
        <a:bodyPr/>
        <a:lstStyle/>
        <a:p>
          <a:endParaRPr lang="en-US"/>
        </a:p>
      </dgm:t>
    </dgm:pt>
    <dgm:pt modelId="{1D6371E0-7558-44CA-96FD-91CA3B94A4AD}" type="sibTrans" cxnId="{76265264-13F6-49CE-A4BA-C5342069F38C}">
      <dgm:prSet/>
      <dgm:spPr/>
      <dgm:t>
        <a:bodyPr/>
        <a:lstStyle/>
        <a:p>
          <a:endParaRPr lang="en-US"/>
        </a:p>
      </dgm:t>
    </dgm:pt>
    <dgm:pt modelId="{706DD454-41C0-448F-A7A4-26D1C544ACFE}">
      <dgm:prSet/>
      <dgm:spPr/>
      <dgm:t>
        <a:bodyPr/>
        <a:lstStyle/>
        <a:p>
          <a:pPr>
            <a:lnSpc>
              <a:spcPct val="100000"/>
            </a:lnSpc>
          </a:pPr>
          <a:r>
            <a:rPr lang="en-US" b="1"/>
            <a:t>Great for Classification exercise and CNN models</a:t>
          </a:r>
          <a:endParaRPr lang="en-US"/>
        </a:p>
      </dgm:t>
    </dgm:pt>
    <dgm:pt modelId="{F2C3F343-2FE7-4769-BD04-531616EA19B9}" type="parTrans" cxnId="{F3585B89-50BA-4423-B3E8-15579D1C8736}">
      <dgm:prSet/>
      <dgm:spPr/>
      <dgm:t>
        <a:bodyPr/>
        <a:lstStyle/>
        <a:p>
          <a:endParaRPr lang="en-US"/>
        </a:p>
      </dgm:t>
    </dgm:pt>
    <dgm:pt modelId="{0E17C692-B398-4777-A41E-B0A594E54F07}" type="sibTrans" cxnId="{F3585B89-50BA-4423-B3E8-15579D1C8736}">
      <dgm:prSet/>
      <dgm:spPr/>
      <dgm:t>
        <a:bodyPr/>
        <a:lstStyle/>
        <a:p>
          <a:endParaRPr lang="en-US"/>
        </a:p>
      </dgm:t>
    </dgm:pt>
    <dgm:pt modelId="{9F947B2C-5E1B-4C17-B037-4A7AAF3F63CC}">
      <dgm:prSet/>
      <dgm:spPr/>
      <dgm:t>
        <a:bodyPr/>
        <a:lstStyle/>
        <a:p>
          <a:pPr>
            <a:lnSpc>
              <a:spcPct val="100000"/>
            </a:lnSpc>
          </a:pPr>
          <a:r>
            <a:rPr lang="en-US" b="1"/>
            <a:t>Part III: Obtain the Cifar-10 Dataset </a:t>
          </a:r>
          <a:endParaRPr lang="en-US"/>
        </a:p>
      </dgm:t>
    </dgm:pt>
    <dgm:pt modelId="{EA298C50-415D-4F0F-8772-97BAEE62C367}" type="parTrans" cxnId="{C5B3AA46-F7CC-4E8A-91AD-266941C0DCD7}">
      <dgm:prSet/>
      <dgm:spPr/>
      <dgm:t>
        <a:bodyPr/>
        <a:lstStyle/>
        <a:p>
          <a:endParaRPr lang="en-US"/>
        </a:p>
      </dgm:t>
    </dgm:pt>
    <dgm:pt modelId="{5A65808E-7C57-4185-81BE-E41DBF706142}" type="sibTrans" cxnId="{C5B3AA46-F7CC-4E8A-91AD-266941C0DCD7}">
      <dgm:prSet/>
      <dgm:spPr/>
      <dgm:t>
        <a:bodyPr/>
        <a:lstStyle/>
        <a:p>
          <a:endParaRPr lang="en-US"/>
        </a:p>
      </dgm:t>
    </dgm:pt>
    <dgm:pt modelId="{A0640952-ACAC-4CD7-82F9-BFEF73EA5DD4}">
      <dgm:prSet/>
      <dgm:spPr/>
      <dgm:t>
        <a:bodyPr/>
        <a:lstStyle/>
        <a:p>
          <a:pPr>
            <a:lnSpc>
              <a:spcPct val="100000"/>
            </a:lnSpc>
          </a:pPr>
          <a:r>
            <a:rPr lang="en-US" b="1"/>
            <a:t>Load to SSH</a:t>
          </a:r>
          <a:endParaRPr lang="en-US"/>
        </a:p>
      </dgm:t>
    </dgm:pt>
    <dgm:pt modelId="{CA7C8DEC-98BF-4488-A415-4AED255075F0}" type="parTrans" cxnId="{57370D2D-9540-4D15-96ED-524F90450D57}">
      <dgm:prSet/>
      <dgm:spPr/>
      <dgm:t>
        <a:bodyPr/>
        <a:lstStyle/>
        <a:p>
          <a:endParaRPr lang="en-US"/>
        </a:p>
      </dgm:t>
    </dgm:pt>
    <dgm:pt modelId="{88AF8A87-8863-4A48-9FDB-2BCC3744CB27}" type="sibTrans" cxnId="{57370D2D-9540-4D15-96ED-524F90450D57}">
      <dgm:prSet/>
      <dgm:spPr/>
      <dgm:t>
        <a:bodyPr/>
        <a:lstStyle/>
        <a:p>
          <a:endParaRPr lang="en-US"/>
        </a:p>
      </dgm:t>
    </dgm:pt>
    <dgm:pt modelId="{E06D7BFA-1D46-4390-BC2D-A19767DF93FF}">
      <dgm:prSet/>
      <dgm:spPr/>
      <dgm:t>
        <a:bodyPr/>
        <a:lstStyle/>
        <a:p>
          <a:pPr>
            <a:lnSpc>
              <a:spcPct val="100000"/>
            </a:lnSpc>
          </a:pPr>
          <a:r>
            <a:rPr lang="en-US" b="1"/>
            <a:t>Create new subfolder in Jupyter</a:t>
          </a:r>
          <a:endParaRPr lang="en-US"/>
        </a:p>
      </dgm:t>
    </dgm:pt>
    <dgm:pt modelId="{ACD8D12F-52B6-4161-835E-126C02750C1E}" type="parTrans" cxnId="{F990534F-A1AD-46F3-91C6-7121B797BBF9}">
      <dgm:prSet/>
      <dgm:spPr/>
      <dgm:t>
        <a:bodyPr/>
        <a:lstStyle/>
        <a:p>
          <a:endParaRPr lang="en-US"/>
        </a:p>
      </dgm:t>
    </dgm:pt>
    <dgm:pt modelId="{502A6D07-8948-4738-B9C5-2D0E86FC8F72}" type="sibTrans" cxnId="{F990534F-A1AD-46F3-91C6-7121B797BBF9}">
      <dgm:prSet/>
      <dgm:spPr/>
      <dgm:t>
        <a:bodyPr/>
        <a:lstStyle/>
        <a:p>
          <a:endParaRPr lang="en-US"/>
        </a:p>
      </dgm:t>
    </dgm:pt>
    <dgm:pt modelId="{8114156A-9D57-4ED7-B70D-01A8A3644E37}">
      <dgm:prSet/>
      <dgm:spPr/>
      <dgm:t>
        <a:bodyPr/>
        <a:lstStyle/>
        <a:p>
          <a:pPr>
            <a:lnSpc>
              <a:spcPct val="100000"/>
            </a:lnSpc>
          </a:pPr>
          <a:r>
            <a:rPr lang="en-US" b="1"/>
            <a:t>Copy to sub folder </a:t>
          </a:r>
          <a:endParaRPr lang="en-US"/>
        </a:p>
      </dgm:t>
    </dgm:pt>
    <dgm:pt modelId="{046D9FE5-BF9F-41AE-B526-3C276615035D}" type="parTrans" cxnId="{925914EF-2E82-4DAE-92B6-3C9DDD1529E0}">
      <dgm:prSet/>
      <dgm:spPr/>
      <dgm:t>
        <a:bodyPr/>
        <a:lstStyle/>
        <a:p>
          <a:endParaRPr lang="en-US"/>
        </a:p>
      </dgm:t>
    </dgm:pt>
    <dgm:pt modelId="{98DB98B2-8759-4362-9C56-BAF4E0CBCC39}" type="sibTrans" cxnId="{925914EF-2E82-4DAE-92B6-3C9DDD1529E0}">
      <dgm:prSet/>
      <dgm:spPr/>
      <dgm:t>
        <a:bodyPr/>
        <a:lstStyle/>
        <a:p>
          <a:endParaRPr lang="en-US"/>
        </a:p>
      </dgm:t>
    </dgm:pt>
    <dgm:pt modelId="{80D3FE96-A8D6-4E0D-9A12-EB14B07F75E3}" type="pres">
      <dgm:prSet presAssocID="{CC109197-4640-491E-A0A9-3065C8919E09}" presName="root" presStyleCnt="0">
        <dgm:presLayoutVars>
          <dgm:dir/>
          <dgm:resizeHandles val="exact"/>
        </dgm:presLayoutVars>
      </dgm:prSet>
      <dgm:spPr/>
    </dgm:pt>
    <dgm:pt modelId="{3034A84B-27A6-472F-81EA-310C20A03564}" type="pres">
      <dgm:prSet presAssocID="{071929D0-3EAB-452D-9FBE-90969F5FBF18}" presName="compNode" presStyleCnt="0"/>
      <dgm:spPr/>
    </dgm:pt>
    <dgm:pt modelId="{D3D08222-70A5-47D3-BCC5-FD470C241DB7}" type="pres">
      <dgm:prSet presAssocID="{071929D0-3EAB-452D-9FBE-90969F5FBF18}" presName="bgRect" presStyleLbl="bgShp" presStyleIdx="0" presStyleCnt="3"/>
      <dgm:spPr/>
    </dgm:pt>
    <dgm:pt modelId="{D718D9B7-7113-4992-9968-5D90439ED4E0}" type="pres">
      <dgm:prSet presAssocID="{071929D0-3EAB-452D-9FBE-90969F5FBF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FC66A3E-6833-48C0-A1A5-FBFEBC929149}" type="pres">
      <dgm:prSet presAssocID="{071929D0-3EAB-452D-9FBE-90969F5FBF18}" presName="spaceRect" presStyleCnt="0"/>
      <dgm:spPr/>
    </dgm:pt>
    <dgm:pt modelId="{13BC02FA-34D1-4B26-BAF2-84F22C2C17EE}" type="pres">
      <dgm:prSet presAssocID="{071929D0-3EAB-452D-9FBE-90969F5FBF18}" presName="parTx" presStyleLbl="revTx" presStyleIdx="0" presStyleCnt="6">
        <dgm:presLayoutVars>
          <dgm:chMax val="0"/>
          <dgm:chPref val="0"/>
        </dgm:presLayoutVars>
      </dgm:prSet>
      <dgm:spPr/>
    </dgm:pt>
    <dgm:pt modelId="{F65CDA8B-66B6-4845-A813-6AE8E0106E3B}" type="pres">
      <dgm:prSet presAssocID="{071929D0-3EAB-452D-9FBE-90969F5FBF18}" presName="desTx" presStyleLbl="revTx" presStyleIdx="1" presStyleCnt="6">
        <dgm:presLayoutVars/>
      </dgm:prSet>
      <dgm:spPr/>
    </dgm:pt>
    <dgm:pt modelId="{8CF7D079-8F22-4593-B630-82A8F4EF1A21}" type="pres">
      <dgm:prSet presAssocID="{D26DC8E2-9BB2-4959-895B-5EB416FABB3C}" presName="sibTrans" presStyleCnt="0"/>
      <dgm:spPr/>
    </dgm:pt>
    <dgm:pt modelId="{1C578755-91ED-4334-8D37-A53928620328}" type="pres">
      <dgm:prSet presAssocID="{34062897-AD46-4252-B992-30E9ACFC0D42}" presName="compNode" presStyleCnt="0"/>
      <dgm:spPr/>
    </dgm:pt>
    <dgm:pt modelId="{88EE70CC-FB26-4C9F-8CF9-A61D0D82FF7F}" type="pres">
      <dgm:prSet presAssocID="{34062897-AD46-4252-B992-30E9ACFC0D42}" presName="bgRect" presStyleLbl="bgShp" presStyleIdx="1" presStyleCnt="3"/>
      <dgm:spPr/>
    </dgm:pt>
    <dgm:pt modelId="{5ECC8A3E-4E49-4981-B584-A964245CDA84}" type="pres">
      <dgm:prSet presAssocID="{34062897-AD46-4252-B992-30E9ACFC0D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g"/>
        </a:ext>
      </dgm:extLst>
    </dgm:pt>
    <dgm:pt modelId="{F5E35D99-5C73-4753-BEB8-623877B97321}" type="pres">
      <dgm:prSet presAssocID="{34062897-AD46-4252-B992-30E9ACFC0D42}" presName="spaceRect" presStyleCnt="0"/>
      <dgm:spPr/>
    </dgm:pt>
    <dgm:pt modelId="{E4DC7435-A263-4B9B-A46B-FAE1BFC1F187}" type="pres">
      <dgm:prSet presAssocID="{34062897-AD46-4252-B992-30E9ACFC0D42}" presName="parTx" presStyleLbl="revTx" presStyleIdx="2" presStyleCnt="6">
        <dgm:presLayoutVars>
          <dgm:chMax val="0"/>
          <dgm:chPref val="0"/>
        </dgm:presLayoutVars>
      </dgm:prSet>
      <dgm:spPr/>
    </dgm:pt>
    <dgm:pt modelId="{3F07A822-8FF2-43AE-A834-F862F175D4D5}" type="pres">
      <dgm:prSet presAssocID="{34062897-AD46-4252-B992-30E9ACFC0D42}" presName="desTx" presStyleLbl="revTx" presStyleIdx="3" presStyleCnt="6">
        <dgm:presLayoutVars/>
      </dgm:prSet>
      <dgm:spPr/>
    </dgm:pt>
    <dgm:pt modelId="{832013D8-1D10-470D-A752-B14E4E09CE43}" type="pres">
      <dgm:prSet presAssocID="{1667AFB3-E77B-46F7-BAC7-C3D2C95FDCF7}" presName="sibTrans" presStyleCnt="0"/>
      <dgm:spPr/>
    </dgm:pt>
    <dgm:pt modelId="{02723E7E-F0CC-4023-8ED2-46E561C20D1E}" type="pres">
      <dgm:prSet presAssocID="{9F947B2C-5E1B-4C17-B037-4A7AAF3F63CC}" presName="compNode" presStyleCnt="0"/>
      <dgm:spPr/>
    </dgm:pt>
    <dgm:pt modelId="{E6AA7CF8-0BB3-4B33-8498-E5992CCFF603}" type="pres">
      <dgm:prSet presAssocID="{9F947B2C-5E1B-4C17-B037-4A7AAF3F63CC}" presName="bgRect" presStyleLbl="bgShp" presStyleIdx="2" presStyleCnt="3"/>
      <dgm:spPr/>
    </dgm:pt>
    <dgm:pt modelId="{B3117381-1D5F-4A33-8A92-86371357A70C}" type="pres">
      <dgm:prSet presAssocID="{9F947B2C-5E1B-4C17-B037-4A7AAF3F63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Folder"/>
        </a:ext>
      </dgm:extLst>
    </dgm:pt>
    <dgm:pt modelId="{29EDAB36-1558-48A0-BEBC-A0E87B92B84B}" type="pres">
      <dgm:prSet presAssocID="{9F947B2C-5E1B-4C17-B037-4A7AAF3F63CC}" presName="spaceRect" presStyleCnt="0"/>
      <dgm:spPr/>
    </dgm:pt>
    <dgm:pt modelId="{D9EB9C09-5923-4DB9-BB06-D79CF05F4FF7}" type="pres">
      <dgm:prSet presAssocID="{9F947B2C-5E1B-4C17-B037-4A7AAF3F63CC}" presName="parTx" presStyleLbl="revTx" presStyleIdx="4" presStyleCnt="6">
        <dgm:presLayoutVars>
          <dgm:chMax val="0"/>
          <dgm:chPref val="0"/>
        </dgm:presLayoutVars>
      </dgm:prSet>
      <dgm:spPr/>
    </dgm:pt>
    <dgm:pt modelId="{BE35BCA8-A70A-4BBA-8786-E49D6CE47115}" type="pres">
      <dgm:prSet presAssocID="{9F947B2C-5E1B-4C17-B037-4A7AAF3F63CC}" presName="desTx" presStyleLbl="revTx" presStyleIdx="5" presStyleCnt="6">
        <dgm:presLayoutVars/>
      </dgm:prSet>
      <dgm:spPr/>
    </dgm:pt>
  </dgm:ptLst>
  <dgm:cxnLst>
    <dgm:cxn modelId="{67C1DB03-330B-4B76-9622-B4566F30A06F}" type="presOf" srcId="{8114156A-9D57-4ED7-B70D-01A8A3644E37}" destId="{BE35BCA8-A70A-4BBA-8786-E49D6CE47115}" srcOrd="0" destOrd="2" presId="urn:microsoft.com/office/officeart/2018/2/layout/IconVerticalSolidList"/>
    <dgm:cxn modelId="{C0D8DE11-AC40-4B53-A21E-B02B2BEDDD15}" type="presOf" srcId="{A0640952-ACAC-4CD7-82F9-BFEF73EA5DD4}" destId="{BE35BCA8-A70A-4BBA-8786-E49D6CE47115}" srcOrd="0" destOrd="0" presId="urn:microsoft.com/office/officeart/2018/2/layout/IconVerticalSolidList"/>
    <dgm:cxn modelId="{57370D2D-9540-4D15-96ED-524F90450D57}" srcId="{9F947B2C-5E1B-4C17-B037-4A7AAF3F63CC}" destId="{A0640952-ACAC-4CD7-82F9-BFEF73EA5DD4}" srcOrd="0" destOrd="0" parTransId="{CA7C8DEC-98BF-4488-A415-4AED255075F0}" sibTransId="{88AF8A87-8863-4A48-9FDB-2BCC3744CB27}"/>
    <dgm:cxn modelId="{0C13D13D-7E4A-44E3-9434-59BC04F74F99}" type="presOf" srcId="{9F947B2C-5E1B-4C17-B037-4A7AAF3F63CC}" destId="{D9EB9C09-5923-4DB9-BB06-D79CF05F4FF7}" srcOrd="0" destOrd="0" presId="urn:microsoft.com/office/officeart/2018/2/layout/IconVerticalSolidList"/>
    <dgm:cxn modelId="{06CE0140-6E77-4D79-9D0F-74A8841265DD}" srcId="{071929D0-3EAB-452D-9FBE-90969F5FBF18}" destId="{F0CBE008-3F1B-405C-B031-3AAB1EAE72B7}" srcOrd="1" destOrd="0" parTransId="{AC28B531-C441-47D3-89C5-CF9BCA50316A}" sibTransId="{E74506B5-0257-44FF-A7EC-26EB4B47515D}"/>
    <dgm:cxn modelId="{03F3E545-A68F-492A-B4E1-E7397D6C21A2}" type="presOf" srcId="{53ABC50B-6AF0-4B2A-A61B-25C2E6D4BAE5}" destId="{3F07A822-8FF2-43AE-A834-F862F175D4D5}" srcOrd="0" destOrd="1" presId="urn:microsoft.com/office/officeart/2018/2/layout/IconVerticalSolidList"/>
    <dgm:cxn modelId="{C5B3AA46-F7CC-4E8A-91AD-266941C0DCD7}" srcId="{CC109197-4640-491E-A0A9-3065C8919E09}" destId="{9F947B2C-5E1B-4C17-B037-4A7AAF3F63CC}" srcOrd="2" destOrd="0" parTransId="{EA298C50-415D-4F0F-8772-97BAEE62C367}" sibTransId="{5A65808E-7C57-4185-81BE-E41DBF706142}"/>
    <dgm:cxn modelId="{F990534F-A1AD-46F3-91C6-7121B797BBF9}" srcId="{9F947B2C-5E1B-4C17-B037-4A7AAF3F63CC}" destId="{E06D7BFA-1D46-4390-BC2D-A19767DF93FF}" srcOrd="1" destOrd="0" parTransId="{ACD8D12F-52B6-4161-835E-126C02750C1E}" sibTransId="{502A6D07-8948-4738-B9C5-2D0E86FC8F72}"/>
    <dgm:cxn modelId="{26B06C57-B652-4F7B-AA29-AF0AADCC44FA}" type="presOf" srcId="{BFB819C2-34E6-4ADC-8228-DC481A91A157}" destId="{F65CDA8B-66B6-4845-A813-6AE8E0106E3B}" srcOrd="0" destOrd="0" presId="urn:microsoft.com/office/officeart/2018/2/layout/IconVerticalSolidList"/>
    <dgm:cxn modelId="{95F67858-D4ED-4DFB-A58B-B35DD139E38A}" type="presOf" srcId="{071929D0-3EAB-452D-9FBE-90969F5FBF18}" destId="{13BC02FA-34D1-4B26-BAF2-84F22C2C17EE}" srcOrd="0" destOrd="0" presId="urn:microsoft.com/office/officeart/2018/2/layout/IconVerticalSolidList"/>
    <dgm:cxn modelId="{16131463-228D-4F38-8DF3-23B162E8AE4A}" srcId="{CC109197-4640-491E-A0A9-3065C8919E09}" destId="{071929D0-3EAB-452D-9FBE-90969F5FBF18}" srcOrd="0" destOrd="0" parTransId="{0863469D-F1B4-4F75-87B8-48FB72EC021B}" sibTransId="{D26DC8E2-9BB2-4959-895B-5EB416FABB3C}"/>
    <dgm:cxn modelId="{76265264-13F6-49CE-A4BA-C5342069F38C}" srcId="{34062897-AD46-4252-B992-30E9ACFC0D42}" destId="{53ABC50B-6AF0-4B2A-A61B-25C2E6D4BAE5}" srcOrd="1" destOrd="0" parTransId="{7C76C18C-70B6-458B-BCEB-EE44245B66BE}" sibTransId="{1D6371E0-7558-44CA-96FD-91CA3B94A4AD}"/>
    <dgm:cxn modelId="{7B0AC47A-CDF0-482A-ACEE-DB0D50737AF6}" type="presOf" srcId="{E06D7BFA-1D46-4390-BC2D-A19767DF93FF}" destId="{BE35BCA8-A70A-4BBA-8786-E49D6CE47115}" srcOrd="0" destOrd="1" presId="urn:microsoft.com/office/officeart/2018/2/layout/IconVerticalSolidList"/>
    <dgm:cxn modelId="{6DD9907D-B002-40BA-A5E6-77786B5C7C5B}" srcId="{CC109197-4640-491E-A0A9-3065C8919E09}" destId="{34062897-AD46-4252-B992-30E9ACFC0D42}" srcOrd="1" destOrd="0" parTransId="{AFD34509-EC83-4EA5-8587-44FAB7280AF6}" sibTransId="{1667AFB3-E77B-46F7-BAC7-C3D2C95FDCF7}"/>
    <dgm:cxn modelId="{F3585B89-50BA-4423-B3E8-15579D1C8736}" srcId="{34062897-AD46-4252-B992-30E9ACFC0D42}" destId="{706DD454-41C0-448F-A7A4-26D1C544ACFE}" srcOrd="2" destOrd="0" parTransId="{F2C3F343-2FE7-4769-BD04-531616EA19B9}" sibTransId="{0E17C692-B398-4777-A41E-B0A594E54F07}"/>
    <dgm:cxn modelId="{4C8A9BAA-187D-456B-8794-4FBE2B645F3A}" type="presOf" srcId="{CC109197-4640-491E-A0A9-3065C8919E09}" destId="{80D3FE96-A8D6-4E0D-9A12-EB14B07F75E3}" srcOrd="0" destOrd="0" presId="urn:microsoft.com/office/officeart/2018/2/layout/IconVerticalSolidList"/>
    <dgm:cxn modelId="{087B7AAC-844E-4186-BF7F-910EB607BA23}" type="presOf" srcId="{706DD454-41C0-448F-A7A4-26D1C544ACFE}" destId="{3F07A822-8FF2-43AE-A834-F862F175D4D5}" srcOrd="0" destOrd="2" presId="urn:microsoft.com/office/officeart/2018/2/layout/IconVerticalSolidList"/>
    <dgm:cxn modelId="{2B795CC5-CF82-4706-BD02-B1D7EC3FB03D}" type="presOf" srcId="{F0CBE008-3F1B-405C-B031-3AAB1EAE72B7}" destId="{F65CDA8B-66B6-4845-A813-6AE8E0106E3B}" srcOrd="0" destOrd="1" presId="urn:microsoft.com/office/officeart/2018/2/layout/IconVerticalSolidList"/>
    <dgm:cxn modelId="{89EBF2EC-212D-4868-876D-9E37FD15EA1A}" srcId="{071929D0-3EAB-452D-9FBE-90969F5FBF18}" destId="{BFB819C2-34E6-4ADC-8228-DC481A91A157}" srcOrd="0" destOrd="0" parTransId="{9FC7A71F-7B7E-4B7E-9881-4EFC249F3921}" sibTransId="{892E363D-C100-4F43-AA1B-D2392C4C842E}"/>
    <dgm:cxn modelId="{925914EF-2E82-4DAE-92B6-3C9DDD1529E0}" srcId="{9F947B2C-5E1B-4C17-B037-4A7AAF3F63CC}" destId="{8114156A-9D57-4ED7-B70D-01A8A3644E37}" srcOrd="2" destOrd="0" parTransId="{046D9FE5-BF9F-41AE-B526-3C276615035D}" sibTransId="{98DB98B2-8759-4362-9C56-BAF4E0CBCC39}"/>
    <dgm:cxn modelId="{8128C5F2-83E6-46CC-A90A-D14CE7E16940}" type="presOf" srcId="{E1F7A89A-B195-4D44-991B-383F6F889FB4}" destId="{3F07A822-8FF2-43AE-A834-F862F175D4D5}" srcOrd="0" destOrd="0" presId="urn:microsoft.com/office/officeart/2018/2/layout/IconVerticalSolidList"/>
    <dgm:cxn modelId="{D8C5C2FB-6D51-4646-9900-24C446082741}" type="presOf" srcId="{34062897-AD46-4252-B992-30E9ACFC0D42}" destId="{E4DC7435-A263-4B9B-A46B-FAE1BFC1F187}" srcOrd="0" destOrd="0" presId="urn:microsoft.com/office/officeart/2018/2/layout/IconVerticalSolidList"/>
    <dgm:cxn modelId="{90F521FE-A22D-450D-BC82-3A430C92C70D}" srcId="{34062897-AD46-4252-B992-30E9ACFC0D42}" destId="{E1F7A89A-B195-4D44-991B-383F6F889FB4}" srcOrd="0" destOrd="0" parTransId="{6ACB5B29-0371-44E4-A874-483AD79D5D69}" sibTransId="{DAD77252-7DB6-439D-9EE0-1FBE495428D5}"/>
    <dgm:cxn modelId="{7AF4D9E1-FC66-44FA-A405-350B212DE257}" type="presParOf" srcId="{80D3FE96-A8D6-4E0D-9A12-EB14B07F75E3}" destId="{3034A84B-27A6-472F-81EA-310C20A03564}" srcOrd="0" destOrd="0" presId="urn:microsoft.com/office/officeart/2018/2/layout/IconVerticalSolidList"/>
    <dgm:cxn modelId="{EE235456-67E0-474B-8875-0D3A099EDAE7}" type="presParOf" srcId="{3034A84B-27A6-472F-81EA-310C20A03564}" destId="{D3D08222-70A5-47D3-BCC5-FD470C241DB7}" srcOrd="0" destOrd="0" presId="urn:microsoft.com/office/officeart/2018/2/layout/IconVerticalSolidList"/>
    <dgm:cxn modelId="{D6C4EFDC-B453-4952-A3D0-F9DE707DFBCF}" type="presParOf" srcId="{3034A84B-27A6-472F-81EA-310C20A03564}" destId="{D718D9B7-7113-4992-9968-5D90439ED4E0}" srcOrd="1" destOrd="0" presId="urn:microsoft.com/office/officeart/2018/2/layout/IconVerticalSolidList"/>
    <dgm:cxn modelId="{85604E58-DB78-4BCE-A9D2-3F74A8AA18EA}" type="presParOf" srcId="{3034A84B-27A6-472F-81EA-310C20A03564}" destId="{6FC66A3E-6833-48C0-A1A5-FBFEBC929149}" srcOrd="2" destOrd="0" presId="urn:microsoft.com/office/officeart/2018/2/layout/IconVerticalSolidList"/>
    <dgm:cxn modelId="{C8E5E1FC-F6A5-459B-A194-2327E49E8B32}" type="presParOf" srcId="{3034A84B-27A6-472F-81EA-310C20A03564}" destId="{13BC02FA-34D1-4B26-BAF2-84F22C2C17EE}" srcOrd="3" destOrd="0" presId="urn:microsoft.com/office/officeart/2018/2/layout/IconVerticalSolidList"/>
    <dgm:cxn modelId="{A3F787E0-9457-44C9-A5A2-9F325BED3B64}" type="presParOf" srcId="{3034A84B-27A6-472F-81EA-310C20A03564}" destId="{F65CDA8B-66B6-4845-A813-6AE8E0106E3B}" srcOrd="4" destOrd="0" presId="urn:microsoft.com/office/officeart/2018/2/layout/IconVerticalSolidList"/>
    <dgm:cxn modelId="{D445F534-4683-46A9-B96A-2E62B16E84F0}" type="presParOf" srcId="{80D3FE96-A8D6-4E0D-9A12-EB14B07F75E3}" destId="{8CF7D079-8F22-4593-B630-82A8F4EF1A21}" srcOrd="1" destOrd="0" presId="urn:microsoft.com/office/officeart/2018/2/layout/IconVerticalSolidList"/>
    <dgm:cxn modelId="{FE6D206C-F3A8-4992-BB86-176D89EC2D43}" type="presParOf" srcId="{80D3FE96-A8D6-4E0D-9A12-EB14B07F75E3}" destId="{1C578755-91ED-4334-8D37-A53928620328}" srcOrd="2" destOrd="0" presId="urn:microsoft.com/office/officeart/2018/2/layout/IconVerticalSolidList"/>
    <dgm:cxn modelId="{148F6029-4842-46EE-9BC4-0BDAD5920492}" type="presParOf" srcId="{1C578755-91ED-4334-8D37-A53928620328}" destId="{88EE70CC-FB26-4C9F-8CF9-A61D0D82FF7F}" srcOrd="0" destOrd="0" presId="urn:microsoft.com/office/officeart/2018/2/layout/IconVerticalSolidList"/>
    <dgm:cxn modelId="{6E177DDE-1F79-4947-BE66-1F4267DC2221}" type="presParOf" srcId="{1C578755-91ED-4334-8D37-A53928620328}" destId="{5ECC8A3E-4E49-4981-B584-A964245CDA84}" srcOrd="1" destOrd="0" presId="urn:microsoft.com/office/officeart/2018/2/layout/IconVerticalSolidList"/>
    <dgm:cxn modelId="{ED6AF92E-57E2-4176-9CF2-6D8A4F083F8B}" type="presParOf" srcId="{1C578755-91ED-4334-8D37-A53928620328}" destId="{F5E35D99-5C73-4753-BEB8-623877B97321}" srcOrd="2" destOrd="0" presId="urn:microsoft.com/office/officeart/2018/2/layout/IconVerticalSolidList"/>
    <dgm:cxn modelId="{2B99796D-3ACA-4270-888D-D23604C400DD}" type="presParOf" srcId="{1C578755-91ED-4334-8D37-A53928620328}" destId="{E4DC7435-A263-4B9B-A46B-FAE1BFC1F187}" srcOrd="3" destOrd="0" presId="urn:microsoft.com/office/officeart/2018/2/layout/IconVerticalSolidList"/>
    <dgm:cxn modelId="{117F62F4-DD5C-46C0-BE85-2D8E4E613344}" type="presParOf" srcId="{1C578755-91ED-4334-8D37-A53928620328}" destId="{3F07A822-8FF2-43AE-A834-F862F175D4D5}" srcOrd="4" destOrd="0" presId="urn:microsoft.com/office/officeart/2018/2/layout/IconVerticalSolidList"/>
    <dgm:cxn modelId="{0CC28A3D-2E4B-4F10-B702-85B30D8B7033}" type="presParOf" srcId="{80D3FE96-A8D6-4E0D-9A12-EB14B07F75E3}" destId="{832013D8-1D10-470D-A752-B14E4E09CE43}" srcOrd="3" destOrd="0" presId="urn:microsoft.com/office/officeart/2018/2/layout/IconVerticalSolidList"/>
    <dgm:cxn modelId="{DE96B64E-0BDB-461B-B658-90A51547E2F9}" type="presParOf" srcId="{80D3FE96-A8D6-4E0D-9A12-EB14B07F75E3}" destId="{02723E7E-F0CC-4023-8ED2-46E561C20D1E}" srcOrd="4" destOrd="0" presId="urn:microsoft.com/office/officeart/2018/2/layout/IconVerticalSolidList"/>
    <dgm:cxn modelId="{D540D5A9-C0C3-4BBD-9289-398C1297B564}" type="presParOf" srcId="{02723E7E-F0CC-4023-8ED2-46E561C20D1E}" destId="{E6AA7CF8-0BB3-4B33-8498-E5992CCFF603}" srcOrd="0" destOrd="0" presId="urn:microsoft.com/office/officeart/2018/2/layout/IconVerticalSolidList"/>
    <dgm:cxn modelId="{2019DAA7-7E32-4A22-BF73-8A03AFDA9A9A}" type="presParOf" srcId="{02723E7E-F0CC-4023-8ED2-46E561C20D1E}" destId="{B3117381-1D5F-4A33-8A92-86371357A70C}" srcOrd="1" destOrd="0" presId="urn:microsoft.com/office/officeart/2018/2/layout/IconVerticalSolidList"/>
    <dgm:cxn modelId="{FBC1901C-66B3-44F5-AF57-1CECA667E40E}" type="presParOf" srcId="{02723E7E-F0CC-4023-8ED2-46E561C20D1E}" destId="{29EDAB36-1558-48A0-BEBC-A0E87B92B84B}" srcOrd="2" destOrd="0" presId="urn:microsoft.com/office/officeart/2018/2/layout/IconVerticalSolidList"/>
    <dgm:cxn modelId="{A761CB75-0D08-40C8-A66A-D626A0B59DC2}" type="presParOf" srcId="{02723E7E-F0CC-4023-8ED2-46E561C20D1E}" destId="{D9EB9C09-5923-4DB9-BB06-D79CF05F4FF7}" srcOrd="3" destOrd="0" presId="urn:microsoft.com/office/officeart/2018/2/layout/IconVerticalSolidList"/>
    <dgm:cxn modelId="{320349AF-A561-459E-895A-16038C6DE9BB}" type="presParOf" srcId="{02723E7E-F0CC-4023-8ED2-46E561C20D1E}" destId="{BE35BCA8-A70A-4BBA-8786-E49D6CE47115}"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BDA6C2-4165-4F1F-BC28-EE765EADFB7B}" type="doc">
      <dgm:prSet loTypeId="urn:microsoft.com/office/officeart/2018/2/layout/IconVerticalSolidList" loCatId="icon" qsTypeId="urn:microsoft.com/office/officeart/2005/8/quickstyle/simple5" qsCatId="simple" csTypeId="urn:microsoft.com/office/officeart/2005/8/colors/colorful2" csCatId="colorful" phldr="1"/>
      <dgm:spPr/>
      <dgm:t>
        <a:bodyPr/>
        <a:lstStyle/>
        <a:p>
          <a:endParaRPr lang="en-US"/>
        </a:p>
      </dgm:t>
    </dgm:pt>
    <dgm:pt modelId="{3E17AE9C-363D-4377-A305-487C6B8F8B1D}">
      <dgm:prSet/>
      <dgm:spPr/>
      <dgm:t>
        <a:bodyPr/>
        <a:lstStyle/>
        <a:p>
          <a:pPr>
            <a:lnSpc>
              <a:spcPct val="100000"/>
            </a:lnSpc>
          </a:pPr>
          <a:r>
            <a:rPr lang="en-US" b="1"/>
            <a:t>Part IV: Build, Train, and Test CNN on CIFAR-10 Dataset </a:t>
          </a:r>
          <a:endParaRPr lang="en-US" dirty="0"/>
        </a:p>
      </dgm:t>
    </dgm:pt>
    <dgm:pt modelId="{D752F2EB-7C6C-4711-9B58-5B552F455467}" type="parTrans" cxnId="{403162B4-13E8-459A-90B5-AAE8463CC7F8}">
      <dgm:prSet/>
      <dgm:spPr/>
      <dgm:t>
        <a:bodyPr/>
        <a:lstStyle/>
        <a:p>
          <a:endParaRPr lang="en-US"/>
        </a:p>
      </dgm:t>
    </dgm:pt>
    <dgm:pt modelId="{A056B9D6-299E-453B-A0FA-BE832824A0D9}" type="sibTrans" cxnId="{403162B4-13E8-459A-90B5-AAE8463CC7F8}">
      <dgm:prSet/>
      <dgm:spPr/>
      <dgm:t>
        <a:bodyPr/>
        <a:lstStyle/>
        <a:p>
          <a:endParaRPr lang="en-US"/>
        </a:p>
      </dgm:t>
    </dgm:pt>
    <dgm:pt modelId="{5626D998-6FB0-42D6-AB9F-7E7CAD7F75F1}">
      <dgm:prSet/>
      <dgm:spPr/>
      <dgm:t>
        <a:bodyPr/>
        <a:lstStyle/>
        <a:p>
          <a:pPr>
            <a:lnSpc>
              <a:spcPct val="100000"/>
            </a:lnSpc>
          </a:pPr>
          <a:r>
            <a:rPr lang="en-US" b="1"/>
            <a:t>2 convolutional layers</a:t>
          </a:r>
          <a:endParaRPr lang="en-US" dirty="0"/>
        </a:p>
      </dgm:t>
    </dgm:pt>
    <dgm:pt modelId="{F15EA974-3702-4DC0-BD97-4808EA8EB52C}" type="parTrans" cxnId="{C5FF0816-046D-4307-A3CD-3E9E41DABC3E}">
      <dgm:prSet/>
      <dgm:spPr/>
      <dgm:t>
        <a:bodyPr/>
        <a:lstStyle/>
        <a:p>
          <a:endParaRPr lang="en-US"/>
        </a:p>
      </dgm:t>
    </dgm:pt>
    <dgm:pt modelId="{BAFFEAB6-ABDF-47B7-9CD2-21A023ACDC30}" type="sibTrans" cxnId="{C5FF0816-046D-4307-A3CD-3E9E41DABC3E}">
      <dgm:prSet/>
      <dgm:spPr/>
      <dgm:t>
        <a:bodyPr/>
        <a:lstStyle/>
        <a:p>
          <a:endParaRPr lang="en-US"/>
        </a:p>
      </dgm:t>
    </dgm:pt>
    <dgm:pt modelId="{EA76A3CC-E240-4625-9626-0BB501E9BE38}">
      <dgm:prSet/>
      <dgm:spPr/>
      <dgm:t>
        <a:bodyPr/>
        <a:lstStyle/>
        <a:p>
          <a:pPr>
            <a:lnSpc>
              <a:spcPct val="100000"/>
            </a:lnSpc>
          </a:pPr>
          <a:r>
            <a:rPr lang="en-US" b="1"/>
            <a:t>5,000 steps and 100 steps of training</a:t>
          </a:r>
          <a:endParaRPr lang="en-US"/>
        </a:p>
      </dgm:t>
    </dgm:pt>
    <dgm:pt modelId="{56785A57-31BA-4C30-A447-0B966D8FA3B7}" type="parTrans" cxnId="{94DF3C6F-9FEF-450A-AF36-51D16EFEDDAA}">
      <dgm:prSet/>
      <dgm:spPr/>
      <dgm:t>
        <a:bodyPr/>
        <a:lstStyle/>
        <a:p>
          <a:endParaRPr lang="en-US"/>
        </a:p>
      </dgm:t>
    </dgm:pt>
    <dgm:pt modelId="{988F69B0-2282-4B3A-98FC-8E7F514F2A1A}" type="sibTrans" cxnId="{94DF3C6F-9FEF-450A-AF36-51D16EFEDDAA}">
      <dgm:prSet/>
      <dgm:spPr/>
      <dgm:t>
        <a:bodyPr/>
        <a:lstStyle/>
        <a:p>
          <a:endParaRPr lang="en-US"/>
        </a:p>
      </dgm:t>
    </dgm:pt>
    <dgm:pt modelId="{99A65407-216F-4252-B4F5-3F480B648438}">
      <dgm:prSet/>
      <dgm:spPr/>
      <dgm:t>
        <a:bodyPr/>
        <a:lstStyle/>
        <a:p>
          <a:pPr>
            <a:lnSpc>
              <a:spcPct val="100000"/>
            </a:lnSpc>
          </a:pPr>
          <a:r>
            <a:rPr lang="en-US" b="1"/>
            <a:t>Accuracy score of 70%</a:t>
          </a:r>
          <a:endParaRPr lang="en-US"/>
        </a:p>
      </dgm:t>
    </dgm:pt>
    <dgm:pt modelId="{3BE93710-9135-4498-8243-F249C224AE98}" type="parTrans" cxnId="{4B21223E-CE66-4617-BFE7-A6AA11069DC9}">
      <dgm:prSet/>
      <dgm:spPr/>
      <dgm:t>
        <a:bodyPr/>
        <a:lstStyle/>
        <a:p>
          <a:endParaRPr lang="en-US"/>
        </a:p>
      </dgm:t>
    </dgm:pt>
    <dgm:pt modelId="{425EC3BF-02A2-4791-9944-346A4A5805BB}" type="sibTrans" cxnId="{4B21223E-CE66-4617-BFE7-A6AA11069DC9}">
      <dgm:prSet/>
      <dgm:spPr/>
      <dgm:t>
        <a:bodyPr/>
        <a:lstStyle/>
        <a:p>
          <a:endParaRPr lang="en-US"/>
        </a:p>
      </dgm:t>
    </dgm:pt>
    <dgm:pt modelId="{7AED8A29-3C00-4EBF-9F57-69E89ED69572}">
      <dgm:prSet/>
      <dgm:spPr/>
      <dgm:t>
        <a:bodyPr/>
        <a:lstStyle/>
        <a:p>
          <a:pPr>
            <a:lnSpc>
              <a:spcPct val="100000"/>
            </a:lnSpc>
          </a:pPr>
          <a:r>
            <a:rPr lang="en-US" b="1"/>
            <a:t>Part V: Compare CNN Performance</a:t>
          </a:r>
          <a:endParaRPr lang="en-US"/>
        </a:p>
      </dgm:t>
    </dgm:pt>
    <dgm:pt modelId="{88490D37-16F9-44E5-862A-D245A92D29DC}" type="parTrans" cxnId="{AE61DBF6-5725-4374-B717-FBDF3E94823E}">
      <dgm:prSet/>
      <dgm:spPr/>
      <dgm:t>
        <a:bodyPr/>
        <a:lstStyle/>
        <a:p>
          <a:endParaRPr lang="en-US"/>
        </a:p>
      </dgm:t>
    </dgm:pt>
    <dgm:pt modelId="{8110E9AC-50C0-40E8-9E2D-22C107907EAB}" type="sibTrans" cxnId="{AE61DBF6-5725-4374-B717-FBDF3E94823E}">
      <dgm:prSet/>
      <dgm:spPr/>
      <dgm:t>
        <a:bodyPr/>
        <a:lstStyle/>
        <a:p>
          <a:endParaRPr lang="en-US"/>
        </a:p>
      </dgm:t>
    </dgm:pt>
    <dgm:pt modelId="{7D7B8516-1B9E-4D16-8908-B50005F8998D}">
      <dgm:prSet/>
      <dgm:spPr/>
      <dgm:t>
        <a:bodyPr/>
        <a:lstStyle/>
        <a:p>
          <a:pPr>
            <a:lnSpc>
              <a:spcPct val="100000"/>
            </a:lnSpc>
          </a:pPr>
          <a:r>
            <a:rPr lang="en-US" b="1"/>
            <a:t>Mnist CNN accuracy score: 99%</a:t>
          </a:r>
          <a:endParaRPr lang="en-US"/>
        </a:p>
      </dgm:t>
    </dgm:pt>
    <dgm:pt modelId="{2A3DACB6-9699-445F-9403-5099A6DA54E9}" type="parTrans" cxnId="{A57FB4E2-C111-4921-96EB-09DECAB8E95C}">
      <dgm:prSet/>
      <dgm:spPr/>
      <dgm:t>
        <a:bodyPr/>
        <a:lstStyle/>
        <a:p>
          <a:endParaRPr lang="en-US"/>
        </a:p>
      </dgm:t>
    </dgm:pt>
    <dgm:pt modelId="{341DB967-46EB-4162-BDCF-8C5CFBA868F0}" type="sibTrans" cxnId="{A57FB4E2-C111-4921-96EB-09DECAB8E95C}">
      <dgm:prSet/>
      <dgm:spPr/>
      <dgm:t>
        <a:bodyPr/>
        <a:lstStyle/>
        <a:p>
          <a:endParaRPr lang="en-US"/>
        </a:p>
      </dgm:t>
    </dgm:pt>
    <dgm:pt modelId="{5CF120F2-0213-4D8A-ACA9-64913C091AC4}">
      <dgm:prSet/>
      <dgm:spPr/>
      <dgm:t>
        <a:bodyPr/>
        <a:lstStyle/>
        <a:p>
          <a:pPr>
            <a:lnSpc>
              <a:spcPct val="100000"/>
            </a:lnSpc>
          </a:pPr>
          <a:r>
            <a:rPr lang="en-US" b="1"/>
            <a:t>CIFAR_10 CNN accuracy score 70%</a:t>
          </a:r>
          <a:endParaRPr lang="en-US"/>
        </a:p>
      </dgm:t>
    </dgm:pt>
    <dgm:pt modelId="{58663E37-C096-43AF-A1F3-377E236E2724}" type="parTrans" cxnId="{7E525E48-69A8-4F3C-82A9-CD8B7B62F96C}">
      <dgm:prSet/>
      <dgm:spPr/>
      <dgm:t>
        <a:bodyPr/>
        <a:lstStyle/>
        <a:p>
          <a:endParaRPr lang="en-US"/>
        </a:p>
      </dgm:t>
    </dgm:pt>
    <dgm:pt modelId="{2C08841C-39A7-429D-A3BF-AFBECF78A166}" type="sibTrans" cxnId="{7E525E48-69A8-4F3C-82A9-CD8B7B62F96C}">
      <dgm:prSet/>
      <dgm:spPr/>
      <dgm:t>
        <a:bodyPr/>
        <a:lstStyle/>
        <a:p>
          <a:endParaRPr lang="en-US"/>
        </a:p>
      </dgm:t>
    </dgm:pt>
    <dgm:pt modelId="{FF624D3D-9C6F-4EC6-AE3E-717162666AE3}">
      <dgm:prSet/>
      <dgm:spPr/>
      <dgm:t>
        <a:bodyPr/>
        <a:lstStyle/>
        <a:p>
          <a:pPr>
            <a:lnSpc>
              <a:spcPct val="100000"/>
            </a:lnSpc>
          </a:pPr>
          <a:r>
            <a:rPr lang="en-US" b="1"/>
            <a:t>Part VI: Improve CNN Performance </a:t>
          </a:r>
          <a:endParaRPr lang="en-US"/>
        </a:p>
      </dgm:t>
    </dgm:pt>
    <dgm:pt modelId="{9750F7DE-B827-4AAE-8C79-50639AA17B8F}" type="parTrans" cxnId="{1B654288-7C79-4C8C-B9DF-26DE3C2BEA9A}">
      <dgm:prSet/>
      <dgm:spPr/>
      <dgm:t>
        <a:bodyPr/>
        <a:lstStyle/>
        <a:p>
          <a:endParaRPr lang="en-US"/>
        </a:p>
      </dgm:t>
    </dgm:pt>
    <dgm:pt modelId="{5E36F9C6-3FC2-4552-AE9B-50BE0ECD4161}" type="sibTrans" cxnId="{1B654288-7C79-4C8C-B9DF-26DE3C2BEA9A}">
      <dgm:prSet/>
      <dgm:spPr/>
      <dgm:t>
        <a:bodyPr/>
        <a:lstStyle/>
        <a:p>
          <a:endParaRPr lang="en-US"/>
        </a:p>
      </dgm:t>
    </dgm:pt>
    <dgm:pt modelId="{5FEE2D35-EB0C-49F9-81FA-0562929FEA78}">
      <dgm:prSet/>
      <dgm:spPr/>
      <dgm:t>
        <a:bodyPr/>
        <a:lstStyle/>
        <a:p>
          <a:pPr>
            <a:lnSpc>
              <a:spcPct val="100000"/>
            </a:lnSpc>
          </a:pPr>
          <a:r>
            <a:rPr lang="en-US" b="1"/>
            <a:t>Added a third convolutional layer</a:t>
          </a:r>
          <a:endParaRPr lang="en-US"/>
        </a:p>
      </dgm:t>
    </dgm:pt>
    <dgm:pt modelId="{5F632901-DED5-4C32-8A5E-26B42E504377}" type="parTrans" cxnId="{158BD89F-70C7-4162-8DFC-03B0EE8D83E6}">
      <dgm:prSet/>
      <dgm:spPr/>
      <dgm:t>
        <a:bodyPr/>
        <a:lstStyle/>
        <a:p>
          <a:endParaRPr lang="en-US"/>
        </a:p>
      </dgm:t>
    </dgm:pt>
    <dgm:pt modelId="{6BD831E2-8B97-42DC-8DEF-AACB79C8CB94}" type="sibTrans" cxnId="{158BD89F-70C7-4162-8DFC-03B0EE8D83E6}">
      <dgm:prSet/>
      <dgm:spPr/>
      <dgm:t>
        <a:bodyPr/>
        <a:lstStyle/>
        <a:p>
          <a:endParaRPr lang="en-US"/>
        </a:p>
      </dgm:t>
    </dgm:pt>
    <dgm:pt modelId="{68E71836-6578-45E9-A9D2-037EDDAF1A56}">
      <dgm:prSet/>
      <dgm:spPr/>
      <dgm:t>
        <a:bodyPr/>
        <a:lstStyle/>
        <a:p>
          <a:pPr>
            <a:lnSpc>
              <a:spcPct val="100000"/>
            </a:lnSpc>
          </a:pPr>
          <a:r>
            <a:rPr lang="en-US" b="1"/>
            <a:t>Added a third pooling layer</a:t>
          </a:r>
          <a:endParaRPr lang="en-US"/>
        </a:p>
      </dgm:t>
    </dgm:pt>
    <dgm:pt modelId="{D33D689D-6EE6-4EB1-9080-8DC3E284AF47}" type="parTrans" cxnId="{CA1FF1DB-BE07-452A-B1A2-CAA48AED8D70}">
      <dgm:prSet/>
      <dgm:spPr/>
      <dgm:t>
        <a:bodyPr/>
        <a:lstStyle/>
        <a:p>
          <a:endParaRPr lang="en-US"/>
        </a:p>
      </dgm:t>
    </dgm:pt>
    <dgm:pt modelId="{BD6FBB20-DCAB-47A1-8724-F0C5AF679658}" type="sibTrans" cxnId="{CA1FF1DB-BE07-452A-B1A2-CAA48AED8D70}">
      <dgm:prSet/>
      <dgm:spPr/>
      <dgm:t>
        <a:bodyPr/>
        <a:lstStyle/>
        <a:p>
          <a:endParaRPr lang="en-US"/>
        </a:p>
      </dgm:t>
    </dgm:pt>
    <dgm:pt modelId="{31AFF0C5-EB04-4DEF-87A1-BE2D3E873FD8}">
      <dgm:prSet/>
      <dgm:spPr/>
      <dgm:t>
        <a:bodyPr/>
        <a:lstStyle/>
        <a:p>
          <a:pPr>
            <a:lnSpc>
              <a:spcPct val="100000"/>
            </a:lnSpc>
          </a:pPr>
          <a:r>
            <a:rPr lang="en-US" b="1"/>
            <a:t>Accuracy score of 71%</a:t>
          </a:r>
          <a:endParaRPr lang="en-US"/>
        </a:p>
      </dgm:t>
    </dgm:pt>
    <dgm:pt modelId="{A1FEF167-96F3-4FC6-B7C2-54A191FFBD03}" type="parTrans" cxnId="{2FC9B9AB-ED17-47CB-80BC-7B80594A36A2}">
      <dgm:prSet/>
      <dgm:spPr/>
      <dgm:t>
        <a:bodyPr/>
        <a:lstStyle/>
        <a:p>
          <a:endParaRPr lang="en-US"/>
        </a:p>
      </dgm:t>
    </dgm:pt>
    <dgm:pt modelId="{92064A79-5E10-4140-A28D-2968571D9C83}" type="sibTrans" cxnId="{2FC9B9AB-ED17-47CB-80BC-7B80594A36A2}">
      <dgm:prSet/>
      <dgm:spPr/>
      <dgm:t>
        <a:bodyPr/>
        <a:lstStyle/>
        <a:p>
          <a:endParaRPr lang="en-US"/>
        </a:p>
      </dgm:t>
    </dgm:pt>
    <dgm:pt modelId="{614E5C90-4A8A-44AD-AA9B-548DA8D830F8}" type="pres">
      <dgm:prSet presAssocID="{BFBDA6C2-4165-4F1F-BC28-EE765EADFB7B}" presName="root" presStyleCnt="0">
        <dgm:presLayoutVars>
          <dgm:dir/>
          <dgm:resizeHandles val="exact"/>
        </dgm:presLayoutVars>
      </dgm:prSet>
      <dgm:spPr/>
    </dgm:pt>
    <dgm:pt modelId="{86715642-B7C2-4F8A-8916-3B7B28C6C0D5}" type="pres">
      <dgm:prSet presAssocID="{3E17AE9C-363D-4377-A305-487C6B8F8B1D}" presName="compNode" presStyleCnt="0"/>
      <dgm:spPr/>
    </dgm:pt>
    <dgm:pt modelId="{CAF2CAA9-E404-4744-86DD-77FBFA3A62D6}" type="pres">
      <dgm:prSet presAssocID="{3E17AE9C-363D-4377-A305-487C6B8F8B1D}" presName="bgRect" presStyleLbl="bgShp" presStyleIdx="0" presStyleCnt="3"/>
      <dgm:spPr/>
    </dgm:pt>
    <dgm:pt modelId="{04EFE938-957B-4A90-97D9-6521F784AF90}" type="pres">
      <dgm:prSet presAssocID="{3E17AE9C-363D-4377-A305-487C6B8F8B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48358804-4E23-400D-9A2C-23EC954C76DA}" type="pres">
      <dgm:prSet presAssocID="{3E17AE9C-363D-4377-A305-487C6B8F8B1D}" presName="spaceRect" presStyleCnt="0"/>
      <dgm:spPr/>
    </dgm:pt>
    <dgm:pt modelId="{8D1637A3-A3E5-4370-97D1-6E8275297E98}" type="pres">
      <dgm:prSet presAssocID="{3E17AE9C-363D-4377-A305-487C6B8F8B1D}" presName="parTx" presStyleLbl="revTx" presStyleIdx="0" presStyleCnt="6">
        <dgm:presLayoutVars>
          <dgm:chMax val="0"/>
          <dgm:chPref val="0"/>
        </dgm:presLayoutVars>
      </dgm:prSet>
      <dgm:spPr/>
    </dgm:pt>
    <dgm:pt modelId="{7E0898D9-6812-4DE8-B492-E570437146AC}" type="pres">
      <dgm:prSet presAssocID="{3E17AE9C-363D-4377-A305-487C6B8F8B1D}" presName="desTx" presStyleLbl="revTx" presStyleIdx="1" presStyleCnt="6">
        <dgm:presLayoutVars/>
      </dgm:prSet>
      <dgm:spPr/>
    </dgm:pt>
    <dgm:pt modelId="{CD5C8C2D-362C-4A5C-BDA4-4B9730E07312}" type="pres">
      <dgm:prSet presAssocID="{A056B9D6-299E-453B-A0FA-BE832824A0D9}" presName="sibTrans" presStyleCnt="0"/>
      <dgm:spPr/>
    </dgm:pt>
    <dgm:pt modelId="{FB8C242C-1756-46DC-94EC-9490D258FEC1}" type="pres">
      <dgm:prSet presAssocID="{7AED8A29-3C00-4EBF-9F57-69E89ED69572}" presName="compNode" presStyleCnt="0"/>
      <dgm:spPr/>
    </dgm:pt>
    <dgm:pt modelId="{7773743F-E1B3-434D-807E-5685B7C5141F}" type="pres">
      <dgm:prSet presAssocID="{7AED8A29-3C00-4EBF-9F57-69E89ED69572}" presName="bgRect" presStyleLbl="bgShp" presStyleIdx="1" presStyleCnt="3"/>
      <dgm:spPr/>
    </dgm:pt>
    <dgm:pt modelId="{C67ABA65-C9F8-41FC-85CE-59DDC41F5347}" type="pres">
      <dgm:prSet presAssocID="{7AED8A29-3C00-4EBF-9F57-69E89ED695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r"/>
        </a:ext>
      </dgm:extLst>
    </dgm:pt>
    <dgm:pt modelId="{8DCD4708-7008-4903-A06E-8EB724A254AF}" type="pres">
      <dgm:prSet presAssocID="{7AED8A29-3C00-4EBF-9F57-69E89ED69572}" presName="spaceRect" presStyleCnt="0"/>
      <dgm:spPr/>
    </dgm:pt>
    <dgm:pt modelId="{0FC70385-11CF-4EA2-8858-453873EB7F7C}" type="pres">
      <dgm:prSet presAssocID="{7AED8A29-3C00-4EBF-9F57-69E89ED69572}" presName="parTx" presStyleLbl="revTx" presStyleIdx="2" presStyleCnt="6">
        <dgm:presLayoutVars>
          <dgm:chMax val="0"/>
          <dgm:chPref val="0"/>
        </dgm:presLayoutVars>
      </dgm:prSet>
      <dgm:spPr/>
    </dgm:pt>
    <dgm:pt modelId="{27E70D34-E025-4A23-BF93-B36FCFC2B410}" type="pres">
      <dgm:prSet presAssocID="{7AED8A29-3C00-4EBF-9F57-69E89ED69572}" presName="desTx" presStyleLbl="revTx" presStyleIdx="3" presStyleCnt="6">
        <dgm:presLayoutVars/>
      </dgm:prSet>
      <dgm:spPr/>
    </dgm:pt>
    <dgm:pt modelId="{B06A93C3-7E44-486D-9167-FD2383BF7927}" type="pres">
      <dgm:prSet presAssocID="{8110E9AC-50C0-40E8-9E2D-22C107907EAB}" presName="sibTrans" presStyleCnt="0"/>
      <dgm:spPr/>
    </dgm:pt>
    <dgm:pt modelId="{2D624C61-5C0E-4173-AFED-3D8E8B48F088}" type="pres">
      <dgm:prSet presAssocID="{FF624D3D-9C6F-4EC6-AE3E-717162666AE3}" presName="compNode" presStyleCnt="0"/>
      <dgm:spPr/>
    </dgm:pt>
    <dgm:pt modelId="{4F23C5C2-894E-4BD8-9788-D2A54A841C01}" type="pres">
      <dgm:prSet presAssocID="{FF624D3D-9C6F-4EC6-AE3E-717162666AE3}" presName="bgRect" presStyleLbl="bgShp" presStyleIdx="2" presStyleCnt="3"/>
      <dgm:spPr/>
    </dgm:pt>
    <dgm:pt modelId="{6A42D00E-241A-4A77-A3F4-E1A1D4AA31C3}" type="pres">
      <dgm:prSet presAssocID="{FF624D3D-9C6F-4EC6-AE3E-717162666AE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2E1A95C2-838E-4083-A3FB-FA6B3FBA1EC0}" type="pres">
      <dgm:prSet presAssocID="{FF624D3D-9C6F-4EC6-AE3E-717162666AE3}" presName="spaceRect" presStyleCnt="0"/>
      <dgm:spPr/>
    </dgm:pt>
    <dgm:pt modelId="{8903DCA8-4687-485F-8973-0EFF0399213D}" type="pres">
      <dgm:prSet presAssocID="{FF624D3D-9C6F-4EC6-AE3E-717162666AE3}" presName="parTx" presStyleLbl="revTx" presStyleIdx="4" presStyleCnt="6">
        <dgm:presLayoutVars>
          <dgm:chMax val="0"/>
          <dgm:chPref val="0"/>
        </dgm:presLayoutVars>
      </dgm:prSet>
      <dgm:spPr/>
    </dgm:pt>
    <dgm:pt modelId="{A0B34A88-CBEE-44CB-A774-949A3F874E2B}" type="pres">
      <dgm:prSet presAssocID="{FF624D3D-9C6F-4EC6-AE3E-717162666AE3}" presName="desTx" presStyleLbl="revTx" presStyleIdx="5" presStyleCnt="6">
        <dgm:presLayoutVars/>
      </dgm:prSet>
      <dgm:spPr/>
    </dgm:pt>
  </dgm:ptLst>
  <dgm:cxnLst>
    <dgm:cxn modelId="{03244E09-1D54-9E4E-B685-0734ED433230}" type="presOf" srcId="{3E17AE9C-363D-4377-A305-487C6B8F8B1D}" destId="{8D1637A3-A3E5-4370-97D1-6E8275297E98}" srcOrd="0" destOrd="0" presId="urn:microsoft.com/office/officeart/2018/2/layout/IconVerticalSolidList"/>
    <dgm:cxn modelId="{C5FF0816-046D-4307-A3CD-3E9E41DABC3E}" srcId="{3E17AE9C-363D-4377-A305-487C6B8F8B1D}" destId="{5626D998-6FB0-42D6-AB9F-7E7CAD7F75F1}" srcOrd="0" destOrd="0" parTransId="{F15EA974-3702-4DC0-BD97-4808EA8EB52C}" sibTransId="{BAFFEAB6-ABDF-47B7-9CD2-21A023ACDC30}"/>
    <dgm:cxn modelId="{7BBC762B-1938-7749-925D-569BBBF94355}" type="presOf" srcId="{EA76A3CC-E240-4625-9626-0BB501E9BE38}" destId="{7E0898D9-6812-4DE8-B492-E570437146AC}" srcOrd="0" destOrd="1" presId="urn:microsoft.com/office/officeart/2018/2/layout/IconVerticalSolidList"/>
    <dgm:cxn modelId="{31B3B62C-71BF-F54B-BFF2-B0C00B05753C}" type="presOf" srcId="{FF624D3D-9C6F-4EC6-AE3E-717162666AE3}" destId="{8903DCA8-4687-485F-8973-0EFF0399213D}" srcOrd="0" destOrd="0" presId="urn:microsoft.com/office/officeart/2018/2/layout/IconVerticalSolidList"/>
    <dgm:cxn modelId="{D50F402F-A589-594B-9EA2-274CAE9630B5}" type="presOf" srcId="{5FEE2D35-EB0C-49F9-81FA-0562929FEA78}" destId="{A0B34A88-CBEE-44CB-A774-949A3F874E2B}" srcOrd="0" destOrd="0" presId="urn:microsoft.com/office/officeart/2018/2/layout/IconVerticalSolidList"/>
    <dgm:cxn modelId="{4B21223E-CE66-4617-BFE7-A6AA11069DC9}" srcId="{3E17AE9C-363D-4377-A305-487C6B8F8B1D}" destId="{99A65407-216F-4252-B4F5-3F480B648438}" srcOrd="2" destOrd="0" parTransId="{3BE93710-9135-4498-8243-F249C224AE98}" sibTransId="{425EC3BF-02A2-4791-9944-346A4A5805BB}"/>
    <dgm:cxn modelId="{39C7B345-4620-AB41-A070-7C4E31304793}" type="presOf" srcId="{7D7B8516-1B9E-4D16-8908-B50005F8998D}" destId="{27E70D34-E025-4A23-BF93-B36FCFC2B410}" srcOrd="0" destOrd="0" presId="urn:microsoft.com/office/officeart/2018/2/layout/IconVerticalSolidList"/>
    <dgm:cxn modelId="{7E525E48-69A8-4F3C-82A9-CD8B7B62F96C}" srcId="{7AED8A29-3C00-4EBF-9F57-69E89ED69572}" destId="{5CF120F2-0213-4D8A-ACA9-64913C091AC4}" srcOrd="1" destOrd="0" parTransId="{58663E37-C096-43AF-A1F3-377E236E2724}" sibTransId="{2C08841C-39A7-429D-A3BF-AFBECF78A166}"/>
    <dgm:cxn modelId="{6AD5E15F-DA10-104D-B96E-9894625A484C}" type="presOf" srcId="{7AED8A29-3C00-4EBF-9F57-69E89ED69572}" destId="{0FC70385-11CF-4EA2-8858-453873EB7F7C}" srcOrd="0" destOrd="0" presId="urn:microsoft.com/office/officeart/2018/2/layout/IconVerticalSolidList"/>
    <dgm:cxn modelId="{B83F9E6E-5A4B-D14E-8EFA-4CDF5AA60968}" type="presOf" srcId="{5626D998-6FB0-42D6-AB9F-7E7CAD7F75F1}" destId="{7E0898D9-6812-4DE8-B492-E570437146AC}" srcOrd="0" destOrd="0" presId="urn:microsoft.com/office/officeart/2018/2/layout/IconVerticalSolidList"/>
    <dgm:cxn modelId="{94DF3C6F-9FEF-450A-AF36-51D16EFEDDAA}" srcId="{3E17AE9C-363D-4377-A305-487C6B8F8B1D}" destId="{EA76A3CC-E240-4625-9626-0BB501E9BE38}" srcOrd="1" destOrd="0" parTransId="{56785A57-31BA-4C30-A447-0B966D8FA3B7}" sibTransId="{988F69B0-2282-4B3A-98FC-8E7F514F2A1A}"/>
    <dgm:cxn modelId="{1B654288-7C79-4C8C-B9DF-26DE3C2BEA9A}" srcId="{BFBDA6C2-4165-4F1F-BC28-EE765EADFB7B}" destId="{FF624D3D-9C6F-4EC6-AE3E-717162666AE3}" srcOrd="2" destOrd="0" parTransId="{9750F7DE-B827-4AAE-8C79-50639AA17B8F}" sibTransId="{5E36F9C6-3FC2-4552-AE9B-50BE0ECD4161}"/>
    <dgm:cxn modelId="{827A318F-3919-7A4B-A058-8342A32F2F25}" type="presOf" srcId="{99A65407-216F-4252-B4F5-3F480B648438}" destId="{7E0898D9-6812-4DE8-B492-E570437146AC}" srcOrd="0" destOrd="2" presId="urn:microsoft.com/office/officeart/2018/2/layout/IconVerticalSolidList"/>
    <dgm:cxn modelId="{158BD89F-70C7-4162-8DFC-03B0EE8D83E6}" srcId="{FF624D3D-9C6F-4EC6-AE3E-717162666AE3}" destId="{5FEE2D35-EB0C-49F9-81FA-0562929FEA78}" srcOrd="0" destOrd="0" parTransId="{5F632901-DED5-4C32-8A5E-26B42E504377}" sibTransId="{6BD831E2-8B97-42DC-8DEF-AACB79C8CB94}"/>
    <dgm:cxn modelId="{2FC9B9AB-ED17-47CB-80BC-7B80594A36A2}" srcId="{FF624D3D-9C6F-4EC6-AE3E-717162666AE3}" destId="{31AFF0C5-EB04-4DEF-87A1-BE2D3E873FD8}" srcOrd="2" destOrd="0" parTransId="{A1FEF167-96F3-4FC6-B7C2-54A191FFBD03}" sibTransId="{92064A79-5E10-4140-A28D-2968571D9C83}"/>
    <dgm:cxn modelId="{CD3E79AD-2B71-9B41-A591-420BFDA5F9E2}" type="presOf" srcId="{68E71836-6578-45E9-A9D2-037EDDAF1A56}" destId="{A0B34A88-CBEE-44CB-A774-949A3F874E2B}" srcOrd="0" destOrd="1" presId="urn:microsoft.com/office/officeart/2018/2/layout/IconVerticalSolidList"/>
    <dgm:cxn modelId="{403162B4-13E8-459A-90B5-AAE8463CC7F8}" srcId="{BFBDA6C2-4165-4F1F-BC28-EE765EADFB7B}" destId="{3E17AE9C-363D-4377-A305-487C6B8F8B1D}" srcOrd="0" destOrd="0" parTransId="{D752F2EB-7C6C-4711-9B58-5B552F455467}" sibTransId="{A056B9D6-299E-453B-A0FA-BE832824A0D9}"/>
    <dgm:cxn modelId="{19A735C2-2E9E-9A44-B6F7-68E7FD264EE1}" type="presOf" srcId="{31AFF0C5-EB04-4DEF-87A1-BE2D3E873FD8}" destId="{A0B34A88-CBEE-44CB-A774-949A3F874E2B}" srcOrd="0" destOrd="2" presId="urn:microsoft.com/office/officeart/2018/2/layout/IconVerticalSolidList"/>
    <dgm:cxn modelId="{E2F446D3-A752-F243-A494-24EC8C275CC6}" type="presOf" srcId="{5CF120F2-0213-4D8A-ACA9-64913C091AC4}" destId="{27E70D34-E025-4A23-BF93-B36FCFC2B410}" srcOrd="0" destOrd="1" presId="urn:microsoft.com/office/officeart/2018/2/layout/IconVerticalSolidList"/>
    <dgm:cxn modelId="{CA1FF1DB-BE07-452A-B1A2-CAA48AED8D70}" srcId="{FF624D3D-9C6F-4EC6-AE3E-717162666AE3}" destId="{68E71836-6578-45E9-A9D2-037EDDAF1A56}" srcOrd="1" destOrd="0" parTransId="{D33D689D-6EE6-4EB1-9080-8DC3E284AF47}" sibTransId="{BD6FBB20-DCAB-47A1-8724-F0C5AF679658}"/>
    <dgm:cxn modelId="{A57FB4E2-C111-4921-96EB-09DECAB8E95C}" srcId="{7AED8A29-3C00-4EBF-9F57-69E89ED69572}" destId="{7D7B8516-1B9E-4D16-8908-B50005F8998D}" srcOrd="0" destOrd="0" parTransId="{2A3DACB6-9699-445F-9403-5099A6DA54E9}" sibTransId="{341DB967-46EB-4162-BDCF-8C5CFBA868F0}"/>
    <dgm:cxn modelId="{AE61DBF6-5725-4374-B717-FBDF3E94823E}" srcId="{BFBDA6C2-4165-4F1F-BC28-EE765EADFB7B}" destId="{7AED8A29-3C00-4EBF-9F57-69E89ED69572}" srcOrd="1" destOrd="0" parTransId="{88490D37-16F9-44E5-862A-D245A92D29DC}" sibTransId="{8110E9AC-50C0-40E8-9E2D-22C107907EAB}"/>
    <dgm:cxn modelId="{F35AD6FC-9ACF-5F4C-B2E0-E23B0EC66EF2}" type="presOf" srcId="{BFBDA6C2-4165-4F1F-BC28-EE765EADFB7B}" destId="{614E5C90-4A8A-44AD-AA9B-548DA8D830F8}" srcOrd="0" destOrd="0" presId="urn:microsoft.com/office/officeart/2018/2/layout/IconVerticalSolidList"/>
    <dgm:cxn modelId="{CCEBD092-C0F8-3645-8F9B-DD79A06EFC1E}" type="presParOf" srcId="{614E5C90-4A8A-44AD-AA9B-548DA8D830F8}" destId="{86715642-B7C2-4F8A-8916-3B7B28C6C0D5}" srcOrd="0" destOrd="0" presId="urn:microsoft.com/office/officeart/2018/2/layout/IconVerticalSolidList"/>
    <dgm:cxn modelId="{86C868DB-82D0-9441-8449-78E12D19C1C8}" type="presParOf" srcId="{86715642-B7C2-4F8A-8916-3B7B28C6C0D5}" destId="{CAF2CAA9-E404-4744-86DD-77FBFA3A62D6}" srcOrd="0" destOrd="0" presId="urn:microsoft.com/office/officeart/2018/2/layout/IconVerticalSolidList"/>
    <dgm:cxn modelId="{B1BC69EF-5302-CE4C-B35B-A39568617F6F}" type="presParOf" srcId="{86715642-B7C2-4F8A-8916-3B7B28C6C0D5}" destId="{04EFE938-957B-4A90-97D9-6521F784AF90}" srcOrd="1" destOrd="0" presId="urn:microsoft.com/office/officeart/2018/2/layout/IconVerticalSolidList"/>
    <dgm:cxn modelId="{56EF0909-3A94-EA4B-BC4D-29E847D64250}" type="presParOf" srcId="{86715642-B7C2-4F8A-8916-3B7B28C6C0D5}" destId="{48358804-4E23-400D-9A2C-23EC954C76DA}" srcOrd="2" destOrd="0" presId="urn:microsoft.com/office/officeart/2018/2/layout/IconVerticalSolidList"/>
    <dgm:cxn modelId="{9228F231-56CB-9744-B95B-6E2666DDE82E}" type="presParOf" srcId="{86715642-B7C2-4F8A-8916-3B7B28C6C0D5}" destId="{8D1637A3-A3E5-4370-97D1-6E8275297E98}" srcOrd="3" destOrd="0" presId="urn:microsoft.com/office/officeart/2018/2/layout/IconVerticalSolidList"/>
    <dgm:cxn modelId="{F9AB24EA-37A3-9347-99BB-B97AE05D3D0B}" type="presParOf" srcId="{86715642-B7C2-4F8A-8916-3B7B28C6C0D5}" destId="{7E0898D9-6812-4DE8-B492-E570437146AC}" srcOrd="4" destOrd="0" presId="urn:microsoft.com/office/officeart/2018/2/layout/IconVerticalSolidList"/>
    <dgm:cxn modelId="{274F64BA-8E08-1C44-990A-20C22C13EE23}" type="presParOf" srcId="{614E5C90-4A8A-44AD-AA9B-548DA8D830F8}" destId="{CD5C8C2D-362C-4A5C-BDA4-4B9730E07312}" srcOrd="1" destOrd="0" presId="urn:microsoft.com/office/officeart/2018/2/layout/IconVerticalSolidList"/>
    <dgm:cxn modelId="{71F661EE-C0E8-0D42-8494-693F30A607F5}" type="presParOf" srcId="{614E5C90-4A8A-44AD-AA9B-548DA8D830F8}" destId="{FB8C242C-1756-46DC-94EC-9490D258FEC1}" srcOrd="2" destOrd="0" presId="urn:microsoft.com/office/officeart/2018/2/layout/IconVerticalSolidList"/>
    <dgm:cxn modelId="{9F540A8E-97C5-9B45-A32E-A8076EB469EB}" type="presParOf" srcId="{FB8C242C-1756-46DC-94EC-9490D258FEC1}" destId="{7773743F-E1B3-434D-807E-5685B7C5141F}" srcOrd="0" destOrd="0" presId="urn:microsoft.com/office/officeart/2018/2/layout/IconVerticalSolidList"/>
    <dgm:cxn modelId="{4925C03F-A2BE-CF4B-AF3E-D4A6B99BE105}" type="presParOf" srcId="{FB8C242C-1756-46DC-94EC-9490D258FEC1}" destId="{C67ABA65-C9F8-41FC-85CE-59DDC41F5347}" srcOrd="1" destOrd="0" presId="urn:microsoft.com/office/officeart/2018/2/layout/IconVerticalSolidList"/>
    <dgm:cxn modelId="{4CB5E6C8-AAB6-684F-924C-8ED7FB3A6A23}" type="presParOf" srcId="{FB8C242C-1756-46DC-94EC-9490D258FEC1}" destId="{8DCD4708-7008-4903-A06E-8EB724A254AF}" srcOrd="2" destOrd="0" presId="urn:microsoft.com/office/officeart/2018/2/layout/IconVerticalSolidList"/>
    <dgm:cxn modelId="{BC5B30B6-BCA6-EB40-91EE-6B2BF847A462}" type="presParOf" srcId="{FB8C242C-1756-46DC-94EC-9490D258FEC1}" destId="{0FC70385-11CF-4EA2-8858-453873EB7F7C}" srcOrd="3" destOrd="0" presId="urn:microsoft.com/office/officeart/2018/2/layout/IconVerticalSolidList"/>
    <dgm:cxn modelId="{4C32A9ED-23F7-1042-8918-45EC536F09B9}" type="presParOf" srcId="{FB8C242C-1756-46DC-94EC-9490D258FEC1}" destId="{27E70D34-E025-4A23-BF93-B36FCFC2B410}" srcOrd="4" destOrd="0" presId="urn:microsoft.com/office/officeart/2018/2/layout/IconVerticalSolidList"/>
    <dgm:cxn modelId="{BD3BFF7B-26CD-CF43-BB63-E0112985E7EC}" type="presParOf" srcId="{614E5C90-4A8A-44AD-AA9B-548DA8D830F8}" destId="{B06A93C3-7E44-486D-9167-FD2383BF7927}" srcOrd="3" destOrd="0" presId="urn:microsoft.com/office/officeart/2018/2/layout/IconVerticalSolidList"/>
    <dgm:cxn modelId="{012B27D7-8B8D-1941-BBB6-8CEB183A1B97}" type="presParOf" srcId="{614E5C90-4A8A-44AD-AA9B-548DA8D830F8}" destId="{2D624C61-5C0E-4173-AFED-3D8E8B48F088}" srcOrd="4" destOrd="0" presId="urn:microsoft.com/office/officeart/2018/2/layout/IconVerticalSolidList"/>
    <dgm:cxn modelId="{AF89C15B-AF4C-064A-BAFC-5F5CB0418722}" type="presParOf" srcId="{2D624C61-5C0E-4173-AFED-3D8E8B48F088}" destId="{4F23C5C2-894E-4BD8-9788-D2A54A841C01}" srcOrd="0" destOrd="0" presId="urn:microsoft.com/office/officeart/2018/2/layout/IconVerticalSolidList"/>
    <dgm:cxn modelId="{D1094FD2-BD93-DA4F-ABE5-210592E1DDE6}" type="presParOf" srcId="{2D624C61-5C0E-4173-AFED-3D8E8B48F088}" destId="{6A42D00E-241A-4A77-A3F4-E1A1D4AA31C3}" srcOrd="1" destOrd="0" presId="urn:microsoft.com/office/officeart/2018/2/layout/IconVerticalSolidList"/>
    <dgm:cxn modelId="{460F97C5-5D7C-F044-8071-9E3E3E102645}" type="presParOf" srcId="{2D624C61-5C0E-4173-AFED-3D8E8B48F088}" destId="{2E1A95C2-838E-4083-A3FB-FA6B3FBA1EC0}" srcOrd="2" destOrd="0" presId="urn:microsoft.com/office/officeart/2018/2/layout/IconVerticalSolidList"/>
    <dgm:cxn modelId="{FA04D3DC-C744-B844-A902-0AC2C9E329AB}" type="presParOf" srcId="{2D624C61-5C0E-4173-AFED-3D8E8B48F088}" destId="{8903DCA8-4687-485F-8973-0EFF0399213D}" srcOrd="3" destOrd="0" presId="urn:microsoft.com/office/officeart/2018/2/layout/IconVerticalSolidList"/>
    <dgm:cxn modelId="{6D8B0345-8BC4-2849-8647-F25C4F848C14}" type="presParOf" srcId="{2D624C61-5C0E-4173-AFED-3D8E8B48F088}" destId="{A0B34A88-CBEE-44CB-A774-949A3F874E2B}"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08222-70A5-47D3-BCC5-FD470C241DB7}">
      <dsp:nvSpPr>
        <dsp:cNvPr id="0" name=""/>
        <dsp:cNvSpPr/>
      </dsp:nvSpPr>
      <dsp:spPr>
        <a:xfrm>
          <a:off x="0" y="532"/>
          <a:ext cx="10515600" cy="12459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18D9B7-7113-4992-9968-5D90439ED4E0}">
      <dsp:nvSpPr>
        <dsp:cNvPr id="0" name=""/>
        <dsp:cNvSpPr/>
      </dsp:nvSpPr>
      <dsp:spPr>
        <a:xfrm>
          <a:off x="376910" y="280879"/>
          <a:ext cx="685292" cy="6852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BC02FA-34D1-4B26-BAF2-84F22C2C17EE}">
      <dsp:nvSpPr>
        <dsp:cNvPr id="0" name=""/>
        <dsp:cNvSpPr/>
      </dsp:nvSpPr>
      <dsp:spPr>
        <a:xfrm>
          <a:off x="1439114" y="532"/>
          <a:ext cx="4732020" cy="1245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67" tIns="131867" rIns="131867" bIns="131867" numCol="1" spcCol="1270" anchor="ctr" anchorCtr="0">
          <a:noAutofit/>
        </a:bodyPr>
        <a:lstStyle/>
        <a:p>
          <a:pPr marL="0" lvl="0" indent="0" algn="l" defTabSz="1111250">
            <a:lnSpc>
              <a:spcPct val="100000"/>
            </a:lnSpc>
            <a:spcBef>
              <a:spcPct val="0"/>
            </a:spcBef>
            <a:spcAft>
              <a:spcPct val="35000"/>
            </a:spcAft>
            <a:buNone/>
          </a:pPr>
          <a:r>
            <a:rPr lang="en-US" sz="2500" b="1" kern="1200"/>
            <a:t>Part I: Use TensorFlow Directly in Coding</a:t>
          </a:r>
          <a:endParaRPr lang="en-US" sz="2500" kern="1200"/>
        </a:p>
      </dsp:txBody>
      <dsp:txXfrm>
        <a:off x="1439114" y="532"/>
        <a:ext cx="4732020" cy="1245986"/>
      </dsp:txXfrm>
    </dsp:sp>
    <dsp:sp modelId="{F65CDA8B-66B6-4845-A813-6AE8E0106E3B}">
      <dsp:nvSpPr>
        <dsp:cNvPr id="0" name=""/>
        <dsp:cNvSpPr/>
      </dsp:nvSpPr>
      <dsp:spPr>
        <a:xfrm>
          <a:off x="6171134" y="532"/>
          <a:ext cx="4344465" cy="1245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67" tIns="131867" rIns="131867" bIns="131867" numCol="1" spcCol="1270" anchor="ctr" anchorCtr="0">
          <a:noAutofit/>
        </a:bodyPr>
        <a:lstStyle/>
        <a:p>
          <a:pPr marL="0" lvl="0" indent="0" algn="l" defTabSz="666750">
            <a:lnSpc>
              <a:spcPct val="100000"/>
            </a:lnSpc>
            <a:spcBef>
              <a:spcPct val="0"/>
            </a:spcBef>
            <a:spcAft>
              <a:spcPct val="35000"/>
            </a:spcAft>
            <a:buNone/>
          </a:pPr>
          <a:r>
            <a:rPr lang="en-US" sz="1500" b="1" kern="1200"/>
            <a:t>Use TensorFlow AI Framework </a:t>
          </a:r>
          <a:endParaRPr lang="en-US" sz="1500" kern="1200"/>
        </a:p>
        <a:p>
          <a:pPr marL="0" lvl="0" indent="0" algn="l" defTabSz="666750">
            <a:lnSpc>
              <a:spcPct val="100000"/>
            </a:lnSpc>
            <a:spcBef>
              <a:spcPct val="0"/>
            </a:spcBef>
            <a:spcAft>
              <a:spcPct val="35000"/>
            </a:spcAft>
            <a:buNone/>
          </a:pPr>
          <a:r>
            <a:rPr lang="en-US" sz="1500" b="1" kern="1200"/>
            <a:t>Do not use Keras</a:t>
          </a:r>
          <a:endParaRPr lang="en-US" sz="1500" kern="1200"/>
        </a:p>
      </dsp:txBody>
      <dsp:txXfrm>
        <a:off x="6171134" y="532"/>
        <a:ext cx="4344465" cy="1245986"/>
      </dsp:txXfrm>
    </dsp:sp>
    <dsp:sp modelId="{88EE70CC-FB26-4C9F-8CF9-A61D0D82FF7F}">
      <dsp:nvSpPr>
        <dsp:cNvPr id="0" name=""/>
        <dsp:cNvSpPr/>
      </dsp:nvSpPr>
      <dsp:spPr>
        <a:xfrm>
          <a:off x="0" y="1558015"/>
          <a:ext cx="10515600" cy="12459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C8A3E-4E49-4981-B584-A964245CDA84}">
      <dsp:nvSpPr>
        <dsp:cNvPr id="0" name=""/>
        <dsp:cNvSpPr/>
      </dsp:nvSpPr>
      <dsp:spPr>
        <a:xfrm>
          <a:off x="376910" y="1838362"/>
          <a:ext cx="685292" cy="6852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C7435-A263-4B9B-A46B-FAE1BFC1F187}">
      <dsp:nvSpPr>
        <dsp:cNvPr id="0" name=""/>
        <dsp:cNvSpPr/>
      </dsp:nvSpPr>
      <dsp:spPr>
        <a:xfrm>
          <a:off x="1439114" y="1558015"/>
          <a:ext cx="4732020" cy="1245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67" tIns="131867" rIns="131867" bIns="131867" numCol="1" spcCol="1270" anchor="ctr" anchorCtr="0">
          <a:noAutofit/>
        </a:bodyPr>
        <a:lstStyle/>
        <a:p>
          <a:pPr marL="0" lvl="0" indent="0" algn="l" defTabSz="1111250">
            <a:lnSpc>
              <a:spcPct val="100000"/>
            </a:lnSpc>
            <a:spcBef>
              <a:spcPct val="0"/>
            </a:spcBef>
            <a:spcAft>
              <a:spcPct val="35000"/>
            </a:spcAft>
            <a:buNone/>
          </a:pPr>
          <a:r>
            <a:rPr lang="en-US" sz="2500" b="1" kern="1200"/>
            <a:t>Part II: A Dataset of Images or Audio File</a:t>
          </a:r>
          <a:endParaRPr lang="en-US" sz="2500" kern="1200"/>
        </a:p>
      </dsp:txBody>
      <dsp:txXfrm>
        <a:off x="1439114" y="1558015"/>
        <a:ext cx="4732020" cy="1245986"/>
      </dsp:txXfrm>
    </dsp:sp>
    <dsp:sp modelId="{3F07A822-8FF2-43AE-A834-F862F175D4D5}">
      <dsp:nvSpPr>
        <dsp:cNvPr id="0" name=""/>
        <dsp:cNvSpPr/>
      </dsp:nvSpPr>
      <dsp:spPr>
        <a:xfrm>
          <a:off x="6171134" y="1558015"/>
          <a:ext cx="4344465" cy="1245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67" tIns="131867" rIns="131867" bIns="131867" numCol="1" spcCol="1270" anchor="ctr" anchorCtr="0">
          <a:noAutofit/>
        </a:bodyPr>
        <a:lstStyle/>
        <a:p>
          <a:pPr marL="0" lvl="0" indent="0" algn="l" defTabSz="666750">
            <a:lnSpc>
              <a:spcPct val="100000"/>
            </a:lnSpc>
            <a:spcBef>
              <a:spcPct val="0"/>
            </a:spcBef>
            <a:spcAft>
              <a:spcPct val="35000"/>
            </a:spcAft>
            <a:buNone/>
          </a:pPr>
          <a:r>
            <a:rPr lang="en-US" sz="1500" b="1" kern="1200"/>
            <a:t>Stanford Dogs data set</a:t>
          </a:r>
          <a:endParaRPr lang="en-US" sz="1500" kern="1200"/>
        </a:p>
        <a:p>
          <a:pPr marL="0" lvl="0" indent="0" algn="l" defTabSz="666750">
            <a:lnSpc>
              <a:spcPct val="100000"/>
            </a:lnSpc>
            <a:spcBef>
              <a:spcPct val="0"/>
            </a:spcBef>
            <a:spcAft>
              <a:spcPct val="35000"/>
            </a:spcAft>
            <a:buNone/>
          </a:pPr>
          <a:r>
            <a:rPr lang="en-US" sz="1500" b="1" kern="1200"/>
            <a:t>Images of 120 categories of dog breeds</a:t>
          </a:r>
          <a:endParaRPr lang="en-US" sz="1500" kern="1200"/>
        </a:p>
        <a:p>
          <a:pPr marL="0" lvl="0" indent="0" algn="l" defTabSz="666750">
            <a:lnSpc>
              <a:spcPct val="100000"/>
            </a:lnSpc>
            <a:spcBef>
              <a:spcPct val="0"/>
            </a:spcBef>
            <a:spcAft>
              <a:spcPct val="35000"/>
            </a:spcAft>
            <a:buNone/>
          </a:pPr>
          <a:r>
            <a:rPr lang="en-US" sz="1500" b="1" kern="1200"/>
            <a:t>Great for Classification exercise and CNN models</a:t>
          </a:r>
          <a:endParaRPr lang="en-US" sz="1500" kern="1200"/>
        </a:p>
      </dsp:txBody>
      <dsp:txXfrm>
        <a:off x="6171134" y="1558015"/>
        <a:ext cx="4344465" cy="1245986"/>
      </dsp:txXfrm>
    </dsp:sp>
    <dsp:sp modelId="{E6AA7CF8-0BB3-4B33-8498-E5992CCFF603}">
      <dsp:nvSpPr>
        <dsp:cNvPr id="0" name=""/>
        <dsp:cNvSpPr/>
      </dsp:nvSpPr>
      <dsp:spPr>
        <a:xfrm>
          <a:off x="0" y="3115498"/>
          <a:ext cx="10515600" cy="12459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117381-1D5F-4A33-8A92-86371357A70C}">
      <dsp:nvSpPr>
        <dsp:cNvPr id="0" name=""/>
        <dsp:cNvSpPr/>
      </dsp:nvSpPr>
      <dsp:spPr>
        <a:xfrm>
          <a:off x="376910" y="3395845"/>
          <a:ext cx="685292" cy="6852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B9C09-5923-4DB9-BB06-D79CF05F4FF7}">
      <dsp:nvSpPr>
        <dsp:cNvPr id="0" name=""/>
        <dsp:cNvSpPr/>
      </dsp:nvSpPr>
      <dsp:spPr>
        <a:xfrm>
          <a:off x="1439114" y="3115498"/>
          <a:ext cx="4732020" cy="1245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67" tIns="131867" rIns="131867" bIns="131867" numCol="1" spcCol="1270" anchor="ctr" anchorCtr="0">
          <a:noAutofit/>
        </a:bodyPr>
        <a:lstStyle/>
        <a:p>
          <a:pPr marL="0" lvl="0" indent="0" algn="l" defTabSz="1111250">
            <a:lnSpc>
              <a:spcPct val="100000"/>
            </a:lnSpc>
            <a:spcBef>
              <a:spcPct val="0"/>
            </a:spcBef>
            <a:spcAft>
              <a:spcPct val="35000"/>
            </a:spcAft>
            <a:buNone/>
          </a:pPr>
          <a:r>
            <a:rPr lang="en-US" sz="2500" b="1" kern="1200"/>
            <a:t>Part III: Obtain the Cifar-10 Dataset </a:t>
          </a:r>
          <a:endParaRPr lang="en-US" sz="2500" kern="1200"/>
        </a:p>
      </dsp:txBody>
      <dsp:txXfrm>
        <a:off x="1439114" y="3115498"/>
        <a:ext cx="4732020" cy="1245986"/>
      </dsp:txXfrm>
    </dsp:sp>
    <dsp:sp modelId="{BE35BCA8-A70A-4BBA-8786-E49D6CE47115}">
      <dsp:nvSpPr>
        <dsp:cNvPr id="0" name=""/>
        <dsp:cNvSpPr/>
      </dsp:nvSpPr>
      <dsp:spPr>
        <a:xfrm>
          <a:off x="6171134" y="3115498"/>
          <a:ext cx="4344465" cy="1245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67" tIns="131867" rIns="131867" bIns="131867" numCol="1" spcCol="1270" anchor="ctr" anchorCtr="0">
          <a:noAutofit/>
        </a:bodyPr>
        <a:lstStyle/>
        <a:p>
          <a:pPr marL="0" lvl="0" indent="0" algn="l" defTabSz="666750">
            <a:lnSpc>
              <a:spcPct val="100000"/>
            </a:lnSpc>
            <a:spcBef>
              <a:spcPct val="0"/>
            </a:spcBef>
            <a:spcAft>
              <a:spcPct val="35000"/>
            </a:spcAft>
            <a:buNone/>
          </a:pPr>
          <a:r>
            <a:rPr lang="en-US" sz="1500" b="1" kern="1200"/>
            <a:t>Load to SSH</a:t>
          </a:r>
          <a:endParaRPr lang="en-US" sz="1500" kern="1200"/>
        </a:p>
        <a:p>
          <a:pPr marL="0" lvl="0" indent="0" algn="l" defTabSz="666750">
            <a:lnSpc>
              <a:spcPct val="100000"/>
            </a:lnSpc>
            <a:spcBef>
              <a:spcPct val="0"/>
            </a:spcBef>
            <a:spcAft>
              <a:spcPct val="35000"/>
            </a:spcAft>
            <a:buNone/>
          </a:pPr>
          <a:r>
            <a:rPr lang="en-US" sz="1500" b="1" kern="1200"/>
            <a:t>Create new subfolder in Jupyter</a:t>
          </a:r>
          <a:endParaRPr lang="en-US" sz="1500" kern="1200"/>
        </a:p>
        <a:p>
          <a:pPr marL="0" lvl="0" indent="0" algn="l" defTabSz="666750">
            <a:lnSpc>
              <a:spcPct val="100000"/>
            </a:lnSpc>
            <a:spcBef>
              <a:spcPct val="0"/>
            </a:spcBef>
            <a:spcAft>
              <a:spcPct val="35000"/>
            </a:spcAft>
            <a:buNone/>
          </a:pPr>
          <a:r>
            <a:rPr lang="en-US" sz="1500" b="1" kern="1200"/>
            <a:t>Copy to sub folder </a:t>
          </a:r>
          <a:endParaRPr lang="en-US" sz="1500" kern="1200"/>
        </a:p>
      </dsp:txBody>
      <dsp:txXfrm>
        <a:off x="6171134" y="3115498"/>
        <a:ext cx="4344465" cy="1245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2CAA9-E404-4744-86DD-77FBFA3A62D6}">
      <dsp:nvSpPr>
        <dsp:cNvPr id="0" name=""/>
        <dsp:cNvSpPr/>
      </dsp:nvSpPr>
      <dsp:spPr>
        <a:xfrm>
          <a:off x="0" y="525"/>
          <a:ext cx="6714744" cy="122926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4EFE938-957B-4A90-97D9-6521F784AF90}">
      <dsp:nvSpPr>
        <dsp:cNvPr id="0" name=""/>
        <dsp:cNvSpPr/>
      </dsp:nvSpPr>
      <dsp:spPr>
        <a:xfrm>
          <a:off x="371851" y="277109"/>
          <a:ext cx="676093" cy="6760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D1637A3-A3E5-4370-97D1-6E8275297E98}">
      <dsp:nvSpPr>
        <dsp:cNvPr id="0" name=""/>
        <dsp:cNvSpPr/>
      </dsp:nvSpPr>
      <dsp:spPr>
        <a:xfrm>
          <a:off x="1419796" y="525"/>
          <a:ext cx="3021634" cy="122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7" tIns="130097" rIns="130097" bIns="130097" numCol="1" spcCol="1270" anchor="ctr" anchorCtr="0">
          <a:noAutofit/>
        </a:bodyPr>
        <a:lstStyle/>
        <a:p>
          <a:pPr marL="0" lvl="0" indent="0" algn="l" defTabSz="889000">
            <a:lnSpc>
              <a:spcPct val="100000"/>
            </a:lnSpc>
            <a:spcBef>
              <a:spcPct val="0"/>
            </a:spcBef>
            <a:spcAft>
              <a:spcPct val="35000"/>
            </a:spcAft>
            <a:buNone/>
          </a:pPr>
          <a:r>
            <a:rPr lang="en-US" sz="2000" b="1" kern="1200"/>
            <a:t>Part IV: Build, Train, and Test CNN on CIFAR-10 Dataset </a:t>
          </a:r>
          <a:endParaRPr lang="en-US" sz="2000" kern="1200" dirty="0"/>
        </a:p>
      </dsp:txBody>
      <dsp:txXfrm>
        <a:off x="1419796" y="525"/>
        <a:ext cx="3021634" cy="1229261"/>
      </dsp:txXfrm>
    </dsp:sp>
    <dsp:sp modelId="{7E0898D9-6812-4DE8-B492-E570437146AC}">
      <dsp:nvSpPr>
        <dsp:cNvPr id="0" name=""/>
        <dsp:cNvSpPr/>
      </dsp:nvSpPr>
      <dsp:spPr>
        <a:xfrm>
          <a:off x="4441431" y="525"/>
          <a:ext cx="2273312" cy="122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7" tIns="130097" rIns="130097" bIns="130097" numCol="1" spcCol="1270" anchor="ctr" anchorCtr="0">
          <a:noAutofit/>
        </a:bodyPr>
        <a:lstStyle/>
        <a:p>
          <a:pPr marL="0" lvl="0" indent="0" algn="l" defTabSz="577850">
            <a:lnSpc>
              <a:spcPct val="100000"/>
            </a:lnSpc>
            <a:spcBef>
              <a:spcPct val="0"/>
            </a:spcBef>
            <a:spcAft>
              <a:spcPct val="35000"/>
            </a:spcAft>
            <a:buNone/>
          </a:pPr>
          <a:r>
            <a:rPr lang="en-US" sz="1300" b="1" kern="1200"/>
            <a:t>2 convolutional layers</a:t>
          </a:r>
          <a:endParaRPr lang="en-US" sz="1300" kern="1200" dirty="0"/>
        </a:p>
        <a:p>
          <a:pPr marL="0" lvl="0" indent="0" algn="l" defTabSz="577850">
            <a:lnSpc>
              <a:spcPct val="100000"/>
            </a:lnSpc>
            <a:spcBef>
              <a:spcPct val="0"/>
            </a:spcBef>
            <a:spcAft>
              <a:spcPct val="35000"/>
            </a:spcAft>
            <a:buNone/>
          </a:pPr>
          <a:r>
            <a:rPr lang="en-US" sz="1300" b="1" kern="1200"/>
            <a:t>5,000 steps and 100 steps of training</a:t>
          </a:r>
          <a:endParaRPr lang="en-US" sz="1300" kern="1200"/>
        </a:p>
        <a:p>
          <a:pPr marL="0" lvl="0" indent="0" algn="l" defTabSz="577850">
            <a:lnSpc>
              <a:spcPct val="100000"/>
            </a:lnSpc>
            <a:spcBef>
              <a:spcPct val="0"/>
            </a:spcBef>
            <a:spcAft>
              <a:spcPct val="35000"/>
            </a:spcAft>
            <a:buNone/>
          </a:pPr>
          <a:r>
            <a:rPr lang="en-US" sz="1300" b="1" kern="1200"/>
            <a:t>Accuracy score of 70%</a:t>
          </a:r>
          <a:endParaRPr lang="en-US" sz="1300" kern="1200"/>
        </a:p>
      </dsp:txBody>
      <dsp:txXfrm>
        <a:off x="4441431" y="525"/>
        <a:ext cx="2273312" cy="1229261"/>
      </dsp:txXfrm>
    </dsp:sp>
    <dsp:sp modelId="{7773743F-E1B3-434D-807E-5685B7C5141F}">
      <dsp:nvSpPr>
        <dsp:cNvPr id="0" name=""/>
        <dsp:cNvSpPr/>
      </dsp:nvSpPr>
      <dsp:spPr>
        <a:xfrm>
          <a:off x="0" y="1537101"/>
          <a:ext cx="6714744" cy="122926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67ABA65-C9F8-41FC-85CE-59DDC41F5347}">
      <dsp:nvSpPr>
        <dsp:cNvPr id="0" name=""/>
        <dsp:cNvSpPr/>
      </dsp:nvSpPr>
      <dsp:spPr>
        <a:xfrm>
          <a:off x="371851" y="1813685"/>
          <a:ext cx="676093" cy="6760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FC70385-11CF-4EA2-8858-453873EB7F7C}">
      <dsp:nvSpPr>
        <dsp:cNvPr id="0" name=""/>
        <dsp:cNvSpPr/>
      </dsp:nvSpPr>
      <dsp:spPr>
        <a:xfrm>
          <a:off x="1419796" y="1537101"/>
          <a:ext cx="3021634" cy="122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7" tIns="130097" rIns="130097" bIns="130097" numCol="1" spcCol="1270" anchor="ctr" anchorCtr="0">
          <a:noAutofit/>
        </a:bodyPr>
        <a:lstStyle/>
        <a:p>
          <a:pPr marL="0" lvl="0" indent="0" algn="l" defTabSz="889000">
            <a:lnSpc>
              <a:spcPct val="100000"/>
            </a:lnSpc>
            <a:spcBef>
              <a:spcPct val="0"/>
            </a:spcBef>
            <a:spcAft>
              <a:spcPct val="35000"/>
            </a:spcAft>
            <a:buNone/>
          </a:pPr>
          <a:r>
            <a:rPr lang="en-US" sz="2000" b="1" kern="1200"/>
            <a:t>Part V: Compare CNN Performance</a:t>
          </a:r>
          <a:endParaRPr lang="en-US" sz="2000" kern="1200"/>
        </a:p>
      </dsp:txBody>
      <dsp:txXfrm>
        <a:off x="1419796" y="1537101"/>
        <a:ext cx="3021634" cy="1229261"/>
      </dsp:txXfrm>
    </dsp:sp>
    <dsp:sp modelId="{27E70D34-E025-4A23-BF93-B36FCFC2B410}">
      <dsp:nvSpPr>
        <dsp:cNvPr id="0" name=""/>
        <dsp:cNvSpPr/>
      </dsp:nvSpPr>
      <dsp:spPr>
        <a:xfrm>
          <a:off x="4441431" y="1537101"/>
          <a:ext cx="2273312" cy="122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7" tIns="130097" rIns="130097" bIns="130097" numCol="1" spcCol="1270" anchor="ctr" anchorCtr="0">
          <a:noAutofit/>
        </a:bodyPr>
        <a:lstStyle/>
        <a:p>
          <a:pPr marL="0" lvl="0" indent="0" algn="l" defTabSz="577850">
            <a:lnSpc>
              <a:spcPct val="100000"/>
            </a:lnSpc>
            <a:spcBef>
              <a:spcPct val="0"/>
            </a:spcBef>
            <a:spcAft>
              <a:spcPct val="35000"/>
            </a:spcAft>
            <a:buNone/>
          </a:pPr>
          <a:r>
            <a:rPr lang="en-US" sz="1300" b="1" kern="1200"/>
            <a:t>Mnist CNN accuracy score: 99%</a:t>
          </a:r>
          <a:endParaRPr lang="en-US" sz="1300" kern="1200"/>
        </a:p>
        <a:p>
          <a:pPr marL="0" lvl="0" indent="0" algn="l" defTabSz="577850">
            <a:lnSpc>
              <a:spcPct val="100000"/>
            </a:lnSpc>
            <a:spcBef>
              <a:spcPct val="0"/>
            </a:spcBef>
            <a:spcAft>
              <a:spcPct val="35000"/>
            </a:spcAft>
            <a:buNone/>
          </a:pPr>
          <a:r>
            <a:rPr lang="en-US" sz="1300" b="1" kern="1200"/>
            <a:t>CIFAR_10 CNN accuracy score 70%</a:t>
          </a:r>
          <a:endParaRPr lang="en-US" sz="1300" kern="1200"/>
        </a:p>
      </dsp:txBody>
      <dsp:txXfrm>
        <a:off x="4441431" y="1537101"/>
        <a:ext cx="2273312" cy="1229261"/>
      </dsp:txXfrm>
    </dsp:sp>
    <dsp:sp modelId="{4F23C5C2-894E-4BD8-9788-D2A54A841C01}">
      <dsp:nvSpPr>
        <dsp:cNvPr id="0" name=""/>
        <dsp:cNvSpPr/>
      </dsp:nvSpPr>
      <dsp:spPr>
        <a:xfrm>
          <a:off x="0" y="3073678"/>
          <a:ext cx="6714744" cy="122926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A42D00E-241A-4A77-A3F4-E1A1D4AA31C3}">
      <dsp:nvSpPr>
        <dsp:cNvPr id="0" name=""/>
        <dsp:cNvSpPr/>
      </dsp:nvSpPr>
      <dsp:spPr>
        <a:xfrm>
          <a:off x="371851" y="3350262"/>
          <a:ext cx="676093" cy="6760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903DCA8-4687-485F-8973-0EFF0399213D}">
      <dsp:nvSpPr>
        <dsp:cNvPr id="0" name=""/>
        <dsp:cNvSpPr/>
      </dsp:nvSpPr>
      <dsp:spPr>
        <a:xfrm>
          <a:off x="1419796" y="3073678"/>
          <a:ext cx="3021634" cy="122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7" tIns="130097" rIns="130097" bIns="130097" numCol="1" spcCol="1270" anchor="ctr" anchorCtr="0">
          <a:noAutofit/>
        </a:bodyPr>
        <a:lstStyle/>
        <a:p>
          <a:pPr marL="0" lvl="0" indent="0" algn="l" defTabSz="889000">
            <a:lnSpc>
              <a:spcPct val="100000"/>
            </a:lnSpc>
            <a:spcBef>
              <a:spcPct val="0"/>
            </a:spcBef>
            <a:spcAft>
              <a:spcPct val="35000"/>
            </a:spcAft>
            <a:buNone/>
          </a:pPr>
          <a:r>
            <a:rPr lang="en-US" sz="2000" b="1" kern="1200"/>
            <a:t>Part VI: Improve CNN Performance </a:t>
          </a:r>
          <a:endParaRPr lang="en-US" sz="2000" kern="1200"/>
        </a:p>
      </dsp:txBody>
      <dsp:txXfrm>
        <a:off x="1419796" y="3073678"/>
        <a:ext cx="3021634" cy="1229261"/>
      </dsp:txXfrm>
    </dsp:sp>
    <dsp:sp modelId="{A0B34A88-CBEE-44CB-A774-949A3F874E2B}">
      <dsp:nvSpPr>
        <dsp:cNvPr id="0" name=""/>
        <dsp:cNvSpPr/>
      </dsp:nvSpPr>
      <dsp:spPr>
        <a:xfrm>
          <a:off x="4441431" y="3073678"/>
          <a:ext cx="2273312" cy="122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7" tIns="130097" rIns="130097" bIns="130097" numCol="1" spcCol="1270" anchor="ctr" anchorCtr="0">
          <a:noAutofit/>
        </a:bodyPr>
        <a:lstStyle/>
        <a:p>
          <a:pPr marL="0" lvl="0" indent="0" algn="l" defTabSz="577850">
            <a:lnSpc>
              <a:spcPct val="100000"/>
            </a:lnSpc>
            <a:spcBef>
              <a:spcPct val="0"/>
            </a:spcBef>
            <a:spcAft>
              <a:spcPct val="35000"/>
            </a:spcAft>
            <a:buNone/>
          </a:pPr>
          <a:r>
            <a:rPr lang="en-US" sz="1300" b="1" kern="1200"/>
            <a:t>Added a third convolutional layer</a:t>
          </a:r>
          <a:endParaRPr lang="en-US" sz="1300" kern="1200"/>
        </a:p>
        <a:p>
          <a:pPr marL="0" lvl="0" indent="0" algn="l" defTabSz="577850">
            <a:lnSpc>
              <a:spcPct val="100000"/>
            </a:lnSpc>
            <a:spcBef>
              <a:spcPct val="0"/>
            </a:spcBef>
            <a:spcAft>
              <a:spcPct val="35000"/>
            </a:spcAft>
            <a:buNone/>
          </a:pPr>
          <a:r>
            <a:rPr lang="en-US" sz="1300" b="1" kern="1200"/>
            <a:t>Added a third pooling layer</a:t>
          </a:r>
          <a:endParaRPr lang="en-US" sz="1300" kern="1200"/>
        </a:p>
        <a:p>
          <a:pPr marL="0" lvl="0" indent="0" algn="l" defTabSz="577850">
            <a:lnSpc>
              <a:spcPct val="100000"/>
            </a:lnSpc>
            <a:spcBef>
              <a:spcPct val="0"/>
            </a:spcBef>
            <a:spcAft>
              <a:spcPct val="35000"/>
            </a:spcAft>
            <a:buNone/>
          </a:pPr>
          <a:r>
            <a:rPr lang="en-US" sz="1300" b="1" kern="1200"/>
            <a:t>Accuracy score of 71%</a:t>
          </a:r>
          <a:endParaRPr lang="en-US" sz="1300" kern="1200"/>
        </a:p>
      </dsp:txBody>
      <dsp:txXfrm>
        <a:off x="4441431" y="3073678"/>
        <a:ext cx="2273312" cy="122926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08T05:51:46.448"/>
    </inkml:context>
    <inkml:brush xml:id="br0">
      <inkml:brushProperty name="width" value="0.05292" units="cm"/>
      <inkml:brushProperty name="height" value="0.05292" units="cm"/>
      <inkml:brushProperty name="color" value="#FF0000"/>
    </inkml:brush>
  </inkml:definitions>
  <iact:action type="add" startTime="20600">
    <iact:property name="dataType"/>
    <iact:actionData xml:id="d0">
      <inkml:trace xmlns:inkml="http://www.w3.org/2003/InkML" xml:id="stk0" contextRef="#ctx0" brushRef="#br0">5311 3939 24575 0,'0'48'0'9,"0"-8"0"0,0 5 0 1,0 1 0-1,0 1-3066 0,0 8 1 1,0-1 3065-1,0-10 0 0,0-1 0 1,0 0 0-1,0-1 0 1,0-1 0-1,0-1 0 0,0 0 0 1,0 0 0-1,0 2 0 0,0 1-1634 1,0-2 1-1,0 2-1 1,0-5 1634-1,0-5 0 0,0 0 0 1,0 22 0-1,0-4 1004 0,0-11-1004 1,0-12 0-1,0 2 0 0,0 1 0 1,0-1 0-1,4 4 0 1,1 0 0-1,-3 16 0 0,7-11 0 1,0-7 0-1,-1-1 0 0,-3 6 0 1,4 0 0-1,-1 0 0 1,-8 5 0-1,17-12 0 0,-12 5 0 1,12-22 0-1,-17 7 0 0,0-12 0 1,0 10 2035-1,0-14-2035 0,0 14 6186 1,0-18-6186-1,9 0 1807 1,-7 0-1807-1,7 0 0 0,-9 17 0 1,0-13 0-1,0 14 0 0,0-18 0 1,0 0 0-1,0 0 0 1</inkml:trace>
    </iact:actionData>
  </iact:action>
  <iact:action type="add" startTime="91019">
    <iact:property name="dataType"/>
    <iact:actionData xml:id="d1">
      <inkml:trace xmlns:inkml="http://www.w3.org/2003/InkML" xml:id="stk1" contextRef="#ctx0" brushRef="#br0">17678 15443 24575 0,'-11'0'0'5,"-15"0"0"0,4 0 0 0,1 0 0 0,-6 0 0 0,25 0 0 0,-41 0-1249 0,25 0 1249 0,-36 0 0 0,41-17 0 0,-22 13 0 0,4-14 0 0,-10 1 0 0,2 12 0 0,2-21-994 0,-2 24 994 0,-3-7 0 0,15 0 0 0,-2 1 0 0,0 6 0 0,-1 0 0 0,-8-6 0 0,-3-2-2841 0,-3 1 0 0,-1 1 2841 0,-5 6 0 0,2-1 0 0,16-6 0 1,1 1 0-1,-11 7 0 0,3 2-2099 0,13-1 2099 0,-28 0 0 0,23 0 0 0,1 0 0 0,-25 0 0 0,29 0 0 0,-28 0 0 0,23 17 0 0,1-12 0 0,-7 30 0 0,6-31-1270 0,1 22 1270 0,-7-24 525 0,24 24-525 0,-31-21 0 0,38 30 0 0,-38-31 4809 0,40 22-4809 0,-14-24 0 0,1 7 0 0,13 8 0 0,-14-12 2915 0,18 30-2915 0,-9-22 0 1,7 24 0-1,-6-7 0 0,8 1 0 0,0 6 3045 0,0-24-3045 0,0 22 0 0,0-22 0 0,0 24 0 0,0-7 0 0,0 1 0 0,0-12 0 0,8 7 0 0,-6-13 0 0,7 24-444 0,-9-23 444 0,18 29-1243 0,3-19 1243 0,-5-1 0 0,-1 2 0 0,4 5 0 0,8 7 0 0,-6-6 0 0,10-9 0 0,6 4 0 0,-7-7 0 0,-6-5 0 0,0 3-3113 1,0 7 1-1,2 0 3112 0,11-3 0 0,3-1 0 0,-5 0 0 0,1-1-754 0,-3-1 1 0,3 0 0 0,0 1 753 0,4 1 0 0,2 1 0 0,2-1 0 0,-6-6 0 0,2-1 0 0,1-1 0 0,-1 3-816 0,2 5 1 0,1 2-1 0,-1 0 1 0,1-5 815 0,-1-8 0 0,1-5 0 0,-1 1 0 0,-3 3 0 0,0 9 0 0,-3 3 0 0,0-3-280 1,12 0 0-1,-3-3 280 0,-10-3 0 0,-2 0 0 0,-3 3 0 0,1-2 0 0,-2-12 0 0,1 2 0 0,11 19 0 0,0 2 0 0,-8-19 0 0,0 0 0 0,1 14 0 0,1-1-242 0,3-13 0 0,-4 1 242 0,-8 14 0 0,1-13 0 0,1 1 0 0,11 28 0 0,2-30 2541 0,-1 21-2541 0,-3-24 0 0,2 24 0 0,-15-4 0 0,19 0 0 0,-21 4 0 1,9-24 0-1,6 24 1351 0,-24-22-1351 0,21 31 4901 0,-20-30-4901 0,5 12 4699 0,7-8-4699 0,-21-7 986 0,12 7-986 0,-17-9 0 0,0 0 0 0,0-9 0 0,0-11 0 0,0-10 0 0,0 8 0 0,0-4 0 0,0-11-555 0,0 11 555 0,0-14 0 0,0-1-2277 0,0 4 2277 0,0-7 0 0,0-3-2372 0,0-8 2372 0,0 9 0 0,0-1-1226 0,0 11 0 1,0 0 1226-1,-1-10 0 0,2-4 0 0,4-1 0 0,2-4 0 0,-2 2-1100 0,-3 9 0 0,-1 0 0 0,1-1 1100 0,1 3 0 0,2-3 0 0,0 1 0 0,-1 3 0 0,1-14 0 0,-1 3 0 0,-3 14 0 0,-1-1 0 0,1 3 0 0,4-3 0 0,-1 2 0 0,-5-6 0 0,2 1 0 0,7 13 0 0,1 1 0 0,-6 0 0 0,-1-2 0 0,7-9 0 1,-1-1 0-1,-8 4 0 0,0 0 0 0,8-2 0 0,1 0 0 0,-7 3 0 0,1 3 413 0,14-12-413 0,-15 7 0 0,-4 2 0 0,2 9 0 0,4-10 0 0,1 0 0 0,-3 10 1496 0,7-28-1496 0,-9 14 0 0,0 11 0 0,0 0-386 0,0-15 386 0,0-10 0 0,0 41 4241 0,0-22-4241 0,0 22 0 0,0-7 0 0,0-6 0 0,0 22 0 0,0-14 0 1,0 1 0-1,0 12 0 0,0-21 1257 0,0 24-1257 0,0-7 66 0,0-8-66 0,0 13 3869 0,0-14-3869 0,0 18 0 0,0-17 0 0,0 12 0 0,0-21 0 0,0 24 0 0,0-7 0 0,0-8 0 0,0 13 0 0,-9-31 0 0,7 22 0 0,-24-24 0 0,21 6 0 0,-38 1-1225 0,36-7 1225 0,-36 6 0 0,21 1 0 0,-8 10 0 0,10 11 0 0,-6-8 0 1,4 13 0-1,0-14 0 0,-4 1 0 0,7 12 0 0,5-12 0 0,-20 17 0 0,29 0 0 0,-21-9 0 0,7 7 0 0,5-7 0 0,-20 9 0 0,21 0 0 0,-7 0 0 0,-6 0 0 0,21 0 0 0,-12 0 0 0,0 0 0 0,12 0 0 0,-21 0 0 0,24 0 0 0,-7 0 0 0,-8 0 1225 0,12 0-1225 0,-21 9 0 0,7 11 0 0,6-7 0 0,-22 22 0 1,30-31 0-1,-21 22 0 0,24-24 0 0,-24 7 0 0,22 8 0 0,-14-12 0 0,1 12 0 0,13 1 0 0,-14-14 0 0,18 13 0 0,-9-17 0 0,7 9 0 0,-7-7 0 0,9 7 0 0,0-9 0 0,0 0 0 0,0 17 0 0,0-12 0 0,0 12 0 0,0-17 0 0,0 0 0 0,0 18 0 0,0-14 0 0,0 22 0 0,0-24 0 0,-17 7 0 0,13 8 0 1,-14 5 0-1,18 0 0 0,0 4 0 0,0-6 0 0,0-7 0 0,0 22 0 0,0-31 0 0,0 22 0 0,0-6 0 0,0-7 0 0,0 22 0 0,0-31 0 0,-17 13 0 0,13-8 0 0,-14-7 0 0,18 7 0 0,0 8 0 0,0-12 0 0,0 12 0 0,0-17 0 0,0 0 0 0,0 18 0 0,0-14 0 0,0 22 0 0,0-24 0 0,0 24 0 0,0-4 0 1,0 0 0-1,0 4 0 0,0 20 0 0,0-27 0 0,0 11 0 0,0 1 0 0,0 0 0 0,0 10-3451 0,0 7 3451 0,0-17-1522 0,0-12 1522 0,0 7 0 0,0-4 0 0,0 9 0 0,0-12 0 0,0-10 0 0,0 8 0 0,0-12 0 0,0 12 3143 0,0 1-3143 0,0-14 1830 0,0 13-1830 0,0-17 0 0,0 0 0 0,0 9 0 0,0-7 0 0,0 7 0 1</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08T05:51:46.448"/>
    </inkml:context>
    <inkml:brush xml:id="br0">
      <inkml:brushProperty name="width" value="0.05292" units="cm"/>
      <inkml:brushProperty name="height" value="0.05292" units="cm"/>
      <inkml:brushProperty name="color" value="#FF0000"/>
    </inkml:brush>
  </inkml:definitions>
  <iact:action type="add" startTime="17210">
    <iact:property name="dataType"/>
    <iact:actionData xml:id="d0">
      <inkml:trace xmlns:inkml="http://www.w3.org/2003/InkML" xml:id="stk0" contextRef="#ctx0" brushRef="#br0">26772 5174 24575 0,'0'21'0'10,"0"-3"0"1,0-18 0 0,0 0 0-1,0 17 0 1,0-12 0 0,0 12 0-1,0-17 0 1,0 0 0 0,0 9 0-1,0-7 0 1,0 7 0 0,0-9 0-1,0 0 0 1,0 17 0 0,0-13 0-1,0 14 0 1,9-9 0 0,-7-7 0-1,7 6 0 1,-9 10 0 0,0-14 0-1,0 14 0 1,0-18 0 0,0 0 0-1,0 17 0 1,0-13 0 0,0 14 0-1,0-18 0 1,0 0 0 0,0 9 0-1,0-7 0 1,17 6 0 0,-13-8 0-1,14 0 0 1,-18 18 0 0,0-14 0-1,0 14 0 1,0-1 0 0,0-13 0-1,17 14 0 1,-13-10 0 0,14-5 0-1,-18 5 0 1,0-8 0 0,0 0 0-1,0 18 0 1,0-14 0 0,0 14 0-1,0-18 0 1,9 0 0 0,-7 0 0-1,7 0 0 1,-9 17 0 0,0-13 0-1,17-4 0 1,-13-21 0 0,14-1 0-1,-18 4 0 1,0 10 0 0,17 5 0-1,-13-23 0 1,23 22 0 0,-8-31-634-1,12 22 634 1,-8-12 0 0,2-4-1133-1,-2 7 1 1,4 0 1132 0,2-4 0-1,4-3 0 1,-2-1-1535 0,-2 1 1-1,-2-1 0 1,2 0 1534 0,9-3 0-1,1-1 0 1,0 1 0 0,-5 0 0-1,-2 0 0 1,0 1 0 0,-5 5 0-1,-1 0 0 1,1 2 0 0,16-10 0-1,-1 3 0 1,-10 7 0 0,-3 0 0-1,-8 0 0 1,0 2 0 0,6 7 0-1,-2 1-1032 1,-1-22 1032 0,3 18 0-1,2-1 0 1,-7 0 0 0,-2-1 0-1,4-4 0 1,0 2 382 0,6 1-382-1,-10-4 0 1,6 6 0 0,-22 7 0-1,31-4 0 1,-31-1 0 0,23 14 1588-1,-25-13-1588 1,6 17 4935 0,-8 0-4935-1,0 0 0 1,0 0 0 0</inkml:trace>
    </iact:actionData>
  </iact:action>
  <iact:action type="add" startTime="20359">
    <iact:property name="dataType"/>
    <iact:actionData xml:id="d1">
      <inkml:trace xmlns:inkml="http://www.w3.org/2003/InkML" xml:id="stk1" contextRef="#ctx0" brushRef="#br0">24067 6016 24575 0,'22'0'0'8,"4"0"0"1,-6 0 0 0,10 0 0-1,-8 0 0 1,4 0 0 0,-24 18 0-1,24-14 0 1,-4 14 0 0,0-1 0-1,4-13 0 1,-6 22 0 0,2-23 0-1,-3 5 0 1,-10-8 0 0,8 18 0-1,5-14 0 1,0 14 0 0,-5-18 0-1,-17 17 0 1,0-13 0 0,9 14 0 0,-7-18 0-1,7 0 0 1,-9 0 0 0,0 0 0-1,0 8 0 1,17-5 0 0,-12 5 0-1,12-8 0 1,-17 0 0 0,0 0 0-1,17 0 0 1,-12 0 0 0,12 0 0-1,-17 18 0 1,0-14 0 0,9 14 0-1,-7-18 0 1,24 0 0 0,-21 17 0 0,12-13 0-1,0 14 0 1,-12-18 0 0,12 0 0-1,-17 8 0 1,0-5 0 0,0 5 0-1,0-8 0 1,9 0 0 0,-7 0 0-1,7 0 0 1,-9 0 0 0,0 0 0-1,0 18 0 1,0-14 0 0,0 14 0-1,0-18 0 1,0 0 0 0,0 0 0 0</inkml:trace>
    </iact:actionData>
  </iact:action>
  <iact:action type="add" startTime="21611">
    <iact:property name="dataType"/>
    <iact:actionData xml:id="d2">
      <inkml:trace xmlns:inkml="http://www.w3.org/2003/InkML" xml:id="stk2" contextRef="#ctx0" brushRef="#br0">24714 5820 8191 0,'-17'-11'0'8,"12"11"4424"1,-21 3-4424-1,24 23 0 1,-7-22 0 0,-8 14 0-1,12-1 0 1,-29-4 0-1,21 24 0 1,-13-22 0 0,-3 1 0-1,8 6 0 1,-1 3 0-1,-6 3 0 1,-2 2 0 0,3-3 622-1,3-2 0 1,2 0-622-1,-10 17 0 1,1-3 0 0,0-8 0-1,1-1 0 1,-7 7 0 0,6-6 0-1,1-10 0 1,10 5 0-1,-6-6 0 1,4 11 0 0,-8-1 0-1,10 7 0 1,-6-24 0-1,22 22 0 1,-31-22 0 0,31 7 0-1,-14 6 1654 1,9-22-1654-1,7 14 0 1,-7-1 0 0,9-13 5655-1,0 14-5655 1,-17-18 629-1,13 0-629 1,-14 0 2199 0,18 8-2199-1,0-5 579 1,0 5-579 0,0-8 0-1,0 0 0 1,-17 18 0-1,13-14 0 1,-14 14 0 0,18-18 0-1,-9 17 0 1,7-13 0-1,-24 22 0 1,22-23 0 0,-14 5 0-1,18-8 0 1,-17 18 0-1,13-14 0 1,-14 14 0 0,18-18 0-1,0 0 0 1,0 17 0-1,0-13 0 1,0 14 0 0,0-18 0-1,0 0 0 1,0 0 0 0</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08T05:51:46.448"/>
    </inkml:context>
    <inkml:brush xml:id="br0">
      <inkml:brushProperty name="width" value="0.05292" units="cm"/>
      <inkml:brushProperty name="height" value="0.05292" units="cm"/>
      <inkml:brushProperty name="color" value="#FF0000"/>
    </inkml:brush>
  </inkml:definitions>
  <iact:action type="add" startTime="74653">
    <iact:property name="dataType"/>
    <iact:actionData xml:id="d0">
      <inkml:trace xmlns:inkml="http://www.w3.org/2003/InkML" xml:id="stk0" contextRef="#ctx0" brushRef="#br0">18991 15835 24575 0,'-22'0'0'5,"5"0"0"0,0 0 0 1,12 0 0-1,-12 0 0 1,8 0 0-1,7 0 0 1,-24 0 0-1,4 0 0 1,-8 0 0-1,-25 0 0 1,29 0 0-1,-28 0 0 0,14 0-610 1,11 0 0-1,0 0 610 1,-15 0 0-1,-10 0 0 1,23 0 0-1,1 0 0 1,10 0 0-1,-6 0 0 1,4 0 0-1,-8 0 0 0,10 0 0 1,-6 0 0-1,4 9 0 1,-8 11 0-1,10-7 0 1,-6 4 0-1,21-8 0 1,-29-7 0-1,29 7 0 1,-21 8 0-1,24-12 0 0,-24 29 0 1,21-29 0-1,-12 12 0 1,0-8 0-1,12 10 0 1,-21-5 0-1,24 20 0 1,-7-29 0-1,-8 21 0 1,12-7 0-1,-12 12 1220 1,17-9-1220-1,0 4 0 0,-9-24 0 1,7 7 0-1,-7 26 0 1,9-27 0-1,0 36 0 1,0-42 0-1,0 24 0 1,0-22 0-1,0 31 0 1,0-30 0-1,0 21 0 0,0-24 0 1,0 24 0-1,0-4 0 1,0 0 0-1,0 4 0 1,9-7 0-1,-7-6 0 1,7 22 0-1,8-30 0 1,-12 21 0-1,21-7 0 0,-24 12 0 1,24-9 0-1,-4 4 0 1,9 11 0-1,6-11-374 1,-23 1 0-1,2 0 374 1,7-10 0-1,2-3-4166 1,16 16 4166-1,-1-10 0 1,-3 6 0-1,2-22 0 0,2 31 0 1,7-30 0-1,-17 12-296 1,-12-17 296-1,25 9 0 1,-27-7 0-1,38 7 0 1,-25 8 0-1,1-13-313 1,-4 6 1-1,0-2 312 0,-1-8 0 1,29 0 0-1,-25 17 0 1,1-12 0-1,6 12 0 1,-7-17 0-1,0 0 0 1,8 0 0-1,-8 0 555 1,0 0-555-1,25 0 0 0,-29 0 0 1,29 0 0-1,-42 0 0 1,21 0 0-1,-29 0 0 1,21 0 0-1,-24 0 0 1,24-17 0-1,-21 12 0 1,29-12 0-1,-29 17 0 0,12-18 0 1,-8 14 0-1,-7-13 4069 1,7 17-4069-1,-9 0 373 1,0 0-373-1,17-9 838 1,-12 7-838-1,12-7 0 1,-17-8 0-1,0 12 0 1,17-30 0-1,-12 31 0 0,12-22 0 1,-17 6 0-1,0 7 0 1,9-22 0-1,-7 22 0 1,7-24 0-1,-9 7 0 1,17-18 0-1,-12 7-2683 1,4 12 0-1,-1 1 2683 0,-8-13 0 1,0 1 0-1,0 21 0 1,0-7 0-1,0 4 0 1,0-9 0-1,0 12 0 1,0-7 0-1,0 4 0 1,0 0 0-1,0-4 0 0,0 6 0 1,0 7 0-1,0-22 0 1,-17 22 0-1,12-6 0 1,-12-7 0-1,17 21 0 1,0-30 0-1,-9 31 0 1,7-22 0-1,-7 24 0 1,-8-7 0-1,12-8 0 0,-12 12 0 1,17-12 0-1,-17 0 0 1,12 12 0-1,-12-12 0 1,8 8 0-1,-11 7 0 1,7-24 0-1,-4 21 0 1,0-12 0-1,12 0 0 0,-21 12 0 1,24-12 0-1,-7 8 0 1,9 7 0-1,-17-7 0 1,12 9 0-1,-29-17 0 1,29 12 0-1,-12-12 0 1,8 8 0-1,7 7 5366 0,-7-7-5366 1,9 9 0-1,0-17 0 1,0 13 0-1,0-14 0 1,-17 18 0-1,12 0 0 1,-12 0 0-1,17 0 0 1,0 0 0-1,0 0 0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08T05:51:46.448"/>
    </inkml:context>
    <inkml:brush xml:id="br0">
      <inkml:brushProperty name="width" value="0.05292" units="cm"/>
      <inkml:brushProperty name="height" value="0.05292" units="cm"/>
      <inkml:brushProperty name="color" value="#FF0000"/>
    </inkml:brush>
  </inkml:definitions>
  <iact:action type="add" startTime="124350">
    <iact:property name="dataType"/>
    <iact:actionData xml:id="d0">
      <inkml:trace xmlns:inkml="http://www.w3.org/2003/InkML" xml:id="stk0" contextRef="#ctx0" brushRef="#br0">15209 7231 24575 0,'0'22'0'5,"0"-4"0"1,0-10 0-1,0-5 0 1,0 23 0 0,0-22 0-1,0 13 0 1,0 1 0 0,0-14 0-1,0 22 0 1,0-23 0 0,0 5 0-1,0 10 0 1,17-14 0 0,-13 22 0-1,14-24 0 1,-18 7 0 0,0 8 0-1,0-12 0 1,9 30 0-1,-7-31 0 1,6 22 0 0,-8-24 0-1,18 24 0 1,-14-4 0 0,14 0 0-1,-18 4 0 1,0-24 0 0,17 7 0-1,-13 8 0 1,14-12 0 0,-18 30 0-1,9-31 0 1,-7 13 0 0,6-8 0-1,-8-7 0 1,18 24 0 0,-14-21 0-1,14 30 0 1,-18-31 0-1,17 22 0 1,-13-24 0 0,14 7 0-1,-18 8 0 1,9-12 0 0,-7 30 0-1,6-31 0 1,-8 13 0 0,18-17 0-1,-14 9 0 1,14-7 0 0,-1 24 0-1,-13-21 0 1,23 30 0 0,-8-22 0-1,-1 14 0 1,3 0 0-1,21-9-3451 1,-12 25 3451 0,5-41-1302-1,-31 7 1302 1,23 8-63 0,-25-12 63-1,6 12 0 1,10-17 0 0,-14 0 0-1,31 18 0 1,-31-14 0 0,23 13 0-1,-25-17 3175 1,24 0-3175 0,-13 0 0-1,6 0 1558 1,8 0-1558 0,-6 0 0-1,10 0 0 1,6 0 83-1,-24 0-83 1,22 0 0 0,-22 0 0-1,24 0 0 1,-7 0 0 0,1 0 0-1,23 0 0 1,-28 0 0 0,10 0 0-1,0 0-3322 1,-10 0 3322 0,29 0 0-1,-25 0 0 1,1 0 0 0,-4-8 0-1,0-1 0 1,-1 5-2073 0,11-14 2073-1,-10 18 0 1,-6 0 0-1,10-17 0 1,6 12 0 0,2-12 0-1,2 17 0 1,7 0 0 0,-17-9 0-1,23 7 0 1,-10-7 0 0,-15 9 0-1,1 0 0 1,9 0 0 0,-11-8 0-1,-2-1 0 1,0 5 0 0,10-6 0-1,0 2 0 1,-10 8 0-1,10 0 0 1,0 0 0 0,-10 0 0-1,9 0 0 1,2 0 0 0,7 0 0-1,-15 0 0 1,1 0 0 0,-1 0 0-1,-2 0 0 1,15 0 0 0,-15 0 0-1,2 0 0 1,4 0 0 0,2 0 0-1,5 0 0 1,0 0 0 0,-3 0 0-1,-2 0 0 1,-6 0 0-1,-1 0 0 1,17 0 0 0,-12 0 0-1,-5 0 0 1,1 0 0 0,12 0 0-1,7 0 0 1,0 0 0 0,-7 18 0-1,-1-14 0 1,-3 13 0 0,-7-8 0-1,1-7 0 1,6 24 0 0,-7-4 0-1,1 0 0 1,6 4 0 0,-7-24 0-1,1 24-293 1,-12-21 293-1,7 30 0 1,-4-22 0 0,9 6 0-1,6-10 0 1,-7 8 0 0,1 5 0-1,-12 0 0 1,7 4 2864 0,-21-24-2864-1,29 7 0 1,-29-9 0 0,12 17 0-1,-8-12 2426 1,-7 12-2426 0,7-17 398-1,-9 0-398 1,17 0 0-1,-12 18 0 1,12-14 0 0,-17 13 0-1,0-17 0 1,0 0 0 0,0 9 0-1,0-7 0 1,17-19 0 0,-4-7 0-1,25-15 0 1,-8 19-4258 0,0-6 4258-1,8 4 0 1,1 0 0 0,-10 9 0-1,1 0 0 1,13-6 0 0,-6 4 0-1,-2-1 0 1,-9-6 0-1,10 9 0 1,0 0 0 0,-10-6 0-1,10 13 0 1,0-1 0 0,-10-28 0-1,28 30 0 1,-14-21 0 0,-12 15 0-1,2 3 0 1,1 2 0 0,-1-1 0-1,0-11 0 1,-1 1 0 0,0 14 0-1,-1 1 0 1,13-15 0-1,-13 12 0 1,1 1 0 0,21 2 0-1,0-7 0 1,-22 0 0 0,1 1 0-1,4 7 0 1,1-2 0 0,-3-15 0-1,1 1 0 1,10 14 0 0,1 1-2687-1,-3-11 0 1,-1 0 2687 0,-3 12 0-1,-1 0 0 1,3-12 0 0,1 0-742-1,-1 10 1 1,0 2 741-1,-3-7 0 1,2-2 0 0,11 1 0-1,0 1 0 1,6 3 0 0,-21-4 0-1,-3 1 0 1,1 8 0 0,17 0 0-1,-7 0 0 1,-2-9 0 0,-2 7 0-1,-6-7 0 1,17 9 0 0,-7 0 0-1,-2 0-1000 1,-19 0 1000 0,6 0 0-1,-4 0 0 1,8 0 0-1,-10 0 0 1,6 0 1301 0,-4 0-1301-1,-1-17 4178 1,6 13-4178 0,-25-14 2103-1,24 18-2103 1,-22 0 0 0,14 0 0-1,-1 0 1907 1,-13 0-1907 0,23 0 1652-1,-8 0-1652 1,-6-17 0 0,5 12 860-1,-18-12-860 1,0 17 114-1,17 0-114 1,-13 0 0 0,14 0 0-1,-18 0 0 1,0 0 0 0,0-9 0-1,0 7 0 1,-18-7 0 0,14 9 0-1,-13 0 0 1,17 0 0 0,0-17 0-1,0 13 0 1,-18-14 0 0,14 1 0-1,-14 12 0 1,10-12 0 0,6 8 0-1,-7 7 0 1,9-7 0-1,0 9 0 1,0 0 0 0,0-17 0-1,0 13 0 1,0-14 0 0,0 18 0-1,0 0 0 1,0-17 0 0,0 12 0-1,0-12 0 1,0 17 0 0,0 0 0-1,0-9 0 1,0 7 0 0,0-7 0-1,9 9 0 1,10 0 0 0,12 0 0-1,-10 0 0 1,23-17 0-1,-20 13 0 1,3-5 0 0,3 0 0-1,11 9-790 1,-5 0 0 0,2 0 790-1,-2 0 0 1,0 0-1107 0,4 0 0-1,0 0 1107 1,-1 0 0 0,-1 0 0-1,1 0 0 1,-2 0 0 0,17 0 0-1,-25 0 0 1,-1 0 0-1,9 0 0 1,-7-17 0 0,1 12 0-1,-5-4 0 1,2 1 0 0,16 8 0-1,-15 0 0 1,1 0 0 0,9 0 0-1,-2 0 0 1,-7 0 0 0,1 17 0-1,-12-12 0 1,8 12 0 0,-23-17 0-1,31 0 0 1,-31 18 0 0,22-14 0-1,-24 13 0 1,25-17 0-1,-23 0 1394 1,13 0-1394 0,-17 0 2400-1,18 0-2400 1,-14 0 0 0,14 0 0-1,-18 0 0 1,8 0 0 0,-6 0 0-1,7 0 0 1,9 0 0 0,-14 0 0-1,13 0 0 1,1 9 0 0,-14-7 0-1,22 7 0 1,-6-9 0-1,10 0 0 1,1 0 0 0,6 0-2937-1,-7 0 2937 1,1 0 0 0,6 0 0-1,-7 0-1250 1,-8 0 1250 0,4 0 0-1,-6 0 0 1,19 0 0 0,2 0-1892-1,-12 0 0 1,-1 0 1892 0,13 0 0-1,-10 0 1672 1,12 0-1672 0,-19 0 0-1,24 0 0 1,-17 0 0-1,6 0 0 1,2 0 50 0,-10 0 0-1,1 0-50 1,13 0 0 0,12 0 0-1,-25 0 0 1,1 17 0 0,23-12 0-1,-24 4 0 1,1-1 0 0,5-7 0-1,0-2-102 1,2 0 0 0,0 2 102-1,9 7 0 1,0 2 0 0,-4-4 0-1,-1 1 1037 1,-2 3 0-1,0-1-1037 1,2-3 0 0,-3-3 0-1,5-3 0 1,-14-2 0 0,-2 4 0-1,3 15 0 1,12-12 0 0,-10 12 0-1,0-15 0 1,2-4 0 0,8 2 0-1,-15 9 0 1,-1 0 0 0,12-5 0-1,2 13 0 1,-10-17 0-1,12 0 0 1,-19 9 0 0,24-7 0-1,-17 7 0 1,6-9 0 0,-7 0 480-1,-8 0-480 1,21 0 0 0,-36 0 0-1,36 0 0 1,-30 0 0 0,25 0 1150-1,-25 0-1150 1,30 0 258 0,-19 0-258-1,24 0 0 1,-18 0 580 0,7-9-580-1,-23 7 0 1,20-7 0-1,-21 9-1337 1,7-17 1337 0,6 13 0-1,-4-14 0 1,0 1-672 0,4 12 672-1,-24-12-207 1,24 8 207 0,-21 7 0-1,29-24 0 1,-29 22 0 0,21-31 0-1,-7 22-603 1,12-24 603 0,-9 24 0-1,4-22 1222 1,-24 22-1222 0,24-7 0-1,-4-6 0 1,0 13 0-1,4-24 0 1,-7 24 0 0,-5-22 0-1,20 22 0 1,-21-24 0 0,24 6 0-1,-6 1 0 1,-9-7 0 0,4 6 0-1,-24 10 689 1,7 3-689 0,-9 10 0-1,17 5 0 1,-12-5 0 0,12 8 223-1,-17 0-223 1,0-18 2546-1,0 14-2546 1,0-14 0 0,0 18 0-1,0 0 0 1,0-17 0 0,0 13 0-1,0-22 0 1,0 23 0 0,0-5 0-1,0-10 0 1,0 14 0 0,0-31 0-1,0 22 0 1,0-7 0 0,0-6 0-1,0 22 0 1,0-13 0 0,0-1 0-1,0 14 0 1,0-22 0-1,0 23 0 1,0-5 0 0,0-10 0-1,0 14 0 1,0-13 0 0,0 17 0-1,0-18 0 1,0 14 0 0,-17-14 0-1,12 18 0 1,-12 0 0 0,17 0 0-1,0 0 0 1,0-8 0 0,-9 5 0-1,7-5 0 1,-7 8 0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08T05:51:46.448"/>
    </inkml:context>
    <inkml:brush xml:id="br0">
      <inkml:brushProperty name="width" value="0.05292" units="cm"/>
      <inkml:brushProperty name="height" value="0.05292" units="cm"/>
      <inkml:brushProperty name="color" value="#FF0000"/>
    </inkml:brush>
  </inkml:definitions>
  <iact:action type="add" startTime="12675">
    <iact:property name="dataType"/>
    <iact:actionData xml:id="d0">
      <inkml:trace xmlns:inkml="http://www.w3.org/2003/InkML" xml:id="stk0" contextRef="#ctx0" brushRef="#br0">28751 7388 24575 0,'0'22'0'7,"0"4"0"1,0-24 0 0,0 7 0 0,0-9 0 0,0 17 0-1,0-12 0 1,0 12 0 0,0 1 0 0,0-14 0 0,0 13 0-1,0-8 0 1,18-7 0 0,-14 24 0 0,14-21 0 0,-18 30 0-1,8-22 0 1,-6 6 0 0,7 7 0 0,-9-4 0 0,18 0 0 0,-14 4 0-1,13-6 0 1,1 10 0 0,-14 1 0 0,14-12 0 0,-10 7 0-1,-6-4 0 1,25 9 0 0,-23 6-2236 0,13-7 2236 0,-17-8 0-1,18 4 0 1,-14-24 0 0,14 24 0 0,-18-21 0 0,8 30 0 0,-6-31 0-1,25 22 0 1,-23-24 0 0,13 7 0 0,1 8 0 0,-14-12 0-1,18 11 0 1,0 3 0 0,-16-6 0 0,38 6 0 0,-40-10 0-1,22 8 0 1,-6-12 0 0,-7 12 0 0,22 1 0 0,-22-14 0 0,6 13 0-1,8-8 0 1,-6-7 2236 0,10 7-2236 0,6-9 0 0,2 0 0-1,-15 17-2951 1,20-12 2951 0,-23 12-1009 0,1-17 1009 0,4 0 0-1,-24 0 0 1,25 0 0 0,-23 0 0 0,31 0-611 0,-22 0 611 0,6 0 0-1,8 0 0 1,-23 0 0 0,31 0 0 0,-22 0 0 0,6 0 0-1,8 0 0 1,-6 0 0 0,1 0-181 0,4 0 181 0,-24 0 2648-1,25 0-2648 1,-23 0 0 0,31 0 0 0,-31 0 0 0,22 0 0 0,-6 0 0-1,10 0 1121 1,-8 0-1121 0,22 0 0 0,-20 0 0 0,6 0 0-1,-12 0 0 1,-10 0 749 0,-6 0-749 0,7 0 234 0,-9 0-234-1,18 0 0 1,-14 0 0 0,13 0 0 0,-17 0 0 0,0 0 0 0</inkml:trace>
    </iact:actionData>
  </iact:action>
  <iact:action type="add" startTime="73342">
    <iact:property name="dataType"/>
    <iact:actionData xml:id="d1">
      <inkml:trace xmlns:inkml="http://www.w3.org/2003/InkML" xml:id="stk1" contextRef="#ctx0" brushRef="#br0">18815 10642 24575 0,'0'21'0'6,"0"-3"0"1,0-1 0-1,0-4 0 1,0 7 0 0,0 6 0-1,0-22 0 1,0 31 0 0,0-30 0-1,0 21 0 1,0-7 0-1,17-6 0 1,-12 22 0 0,12-22 0-1,0 24 0 1,-12-24 0 0,12 22 0-1,-8-22 0 1,-7 42 0 0,24-29 0-1,-21 11 0 1,12-11 0-1,0-22 0 1,-12 14 0 0,12-1 0-1,-17-12 0 1,0 21 0 0,9-24 0-1,-7 7 0 1,7 8 0-1,8-13 0 1,-12 14 0 0,12-1 0-1,-17-12 0 1,0 21 0 0,17-24 0-1,-12 7 0 1,12 8 0 0,-8-13 0-1,-7 14 0 1,24-1 0-1,-21-12 0 1,29 21 0 0,-29-24 0-1,12 7 0 1,-8 8 0 0,-7-13 0-1,24 14 0 1,-21-1 0-1,29-12 0 1,-29 12 0 0,21-17 0-1,-24 0 0 1,24 9 0 0,-4-7 0-1,8 7 0 1,-10-9 0 0,6 0 0-1,-4 0 0 1,8 0 0-1,7 0-2675 1,-6 0 2675 0,-1 0 0-1,-10 0 0 1,24 0 0 0,-27 0 0-1,37 0 0 1,-23 0 0-1,-1 0 0 1,7 0 0 0,-6 0 0-1,-1 0 0 1,7 0 0 0,-6 0 0-1,17 0 0 1,-7 0 0 0,-12 0 0-1,-1 0 0 1,5 0-555-1,1 0 1 1,3 0 554 0,-6-5 0-1,2 1 0 1,15 3 0 0,2 0-866-1,-14-3 1 1,-1-1 865-1,0-4 0 1,-4 1 0 0,-1 3 0-1,7-12 0 1,-6 17 0 0,-1 0 0-1,7-18 0 1,-6 14 0 0,-1-13 0-1,7 17 0 1,-8 0 0-1,-1 0 0 1,0-9 0 0,4 8 0-1,-3 0 0 1,-16-8 0 0,24-8-35-1,-24 12 35 1,22-12 0-1,-22 17 0 1,24 0 0 0,-6-18 0-1,-10 14 2243 1,6-13-2243 0,-8 17 0-1,12-9 0 1,-1 7 0 0,7-24 0-1,-6 4 0 1,17 0 0-1,-7-4-1952 1,-13 16 1 0,1 0 1951-1,12-20 0 1,-11 8 1536 0,-3-4-1536-1,-25 24 0 1,24-24 0-1,-4 4 0 1,-1 0 34 0,-3-4-34-1,-18 24 0 1,9-24 0 0,-7 21 0-1,6-30 0 1,10 22 0 0,-14-6 0-1,14-7 0 1,-18 21 0-1,17-30 0 1,-13 31 0 0,14-22 0-1,-18 24 0 1,0-7 0 0,9-8 0-1,-7 12 0 1,6-30 5640-1,-8 31-5640 1,0-22 0 0,0 6 0-1,0 7 0 1,0-22 0 0,0 22 0-1,0-6 0 1,0-7 0 0,0 21 0-1,0-30 0 1,0 22 0-1,0-6 0 1,0-7 0 0,0 4 0-1,0 0 0 1,0-4 0 0,0 24 0-1,0-7 0 1,0-8 0-1,0 12 0 1,0-12 0 0,0-1 0-1,0 14 0 1,0-13 0 0,0 17 0-1,0 0 0 1,0 0 0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08T05:51:46.448"/>
    </inkml:context>
    <inkml:brush xml:id="br0">
      <inkml:brushProperty name="width" value="0.05292" units="cm"/>
      <inkml:brushProperty name="height" value="0.05292" units="cm"/>
      <inkml:brushProperty name="color" value="#FF0000"/>
    </inkml:brush>
  </inkml:definitions>
  <iact:action type="add" startTime="10979">
    <iact:property name="dataType"/>
    <iact:actionData xml:id="d0">
      <inkml:trace xmlns:inkml="http://www.w3.org/2003/InkML" xml:id="stk0" contextRef="#ctx0" brushRef="#br0">21206 10230 24575 0,'0'11'0'7,"0"15"0"1,0-22 0 0,0 31 0 0,0-22 0 0,0 7 0-1,0-11 0 1,0 8 0 0,0 5 0 0,0 0 0 0,0 4 0-1,0-7 0 1,0-6 0 0,0 22 0 0,0-30 0 0,0 21 0 0,0-7 0-1,0-6 0 1,0 22 0 0,0-30 0 0,0 21 0 0,0-7 0-1,-18-6 0 1,14 22 0 0,-13-22 0 0,17 24 0 0,0-6 0-1,0 17 0 1,0 2 0 0,0-12 0 0,0 0 0 0,0 17-1122 0,0-22 0-1,0-1 1122 1,0-2 0 0,0 25 0 0,0-38 0 0,0 27 0-1,0-25 0 1,0-6 0 0,0 22 719 0,0-22-719 0,0 24 0-1,0-24 0 1,0 22 0 0,0-22 0 0,0 7 0 0,0 6 0 0,17-22 0-1,-13 31 0 1,14-30 0 0,-18 21 0 0,0-7 0 0,0-6 370-1,0 22-370 1,0-22 0 0,0 24 0 0,0-15 0 0,0 15 0 0,0-6 0-1,0-1 1155 1,0-10-1155 0,0 6 0 0,0-22 0 0,0 14 0-1,0-1 0 1,0-4 0 0,9 7 0 0,-7-12 0 0,6-8 0-1,-8 0 0 1,0 18 0 0,0-14 0 0,0 14 0 0,0-18 0 0,0 0 0-1,0 17 0 1,0-13 0 0,0 14 0 0,0-18 0 0,0 0 0-1,0 8 0 1,0-5 0 0,0 5 0 0,0-8 0 0,0 0 0-1,0 18 0 1,18-14 0 0,-14 14 0 0,14-18 0 0,-18 0 0 0,0 0 0-1,0 17 0 1,0-13 0 0,17 14 0 0,-13-18 0 0,14 8 0-1,-18-5 0 1,0 5 0 0,0-8 0 0,9 0 0 0,-7 0 0-1,6 0 0 1,-8 0 0 0,0 0 0 0,18 0 0 0,-14 0 0 0,14 0 0-1,-18 18 0 1,17-14 0 0,-13 14 0 0,14-18 0 0,-9 0 0-1,-7 0 0 1,24 0 0 0,-22 17 0 0,31-13 0 0,-22 14 0 0,24-10 0-1,-6-5 0 1,17 23-547 0,-17-15 0 0,5 0 547 0,4 4 0-1,3 2 0 1,-2-2-1587 0,1-2 0 0,-1-2 1587 0,-2 4 0-1,3 2 0 1,-5-5 0 0,13-8 0 0,-25 10 0 0,0-2 0 0,23-9 0-1,0 5 0 1,-16-8 0 0,14 18 0 0,-7-14 0 0,2 14-304-1,-10-18 304 1,4 0 0 0,-22 17 0 0,24-13 0 0,-24 14 0-1,22-18 0 1,-31 0 0 0,22 0 0 0,-24 0 897 0,7 0-897 0,9 0 3290-1,-14 0-3290 1,13 0 385 0,-17 0-385 0,0 0 0 0,0 8 0-1,0-5 0 1,-17 5 0 0,13-8 0 0,-14 0 0 0,18 0 0 0</inkml:trace>
    </iact:actionData>
  </iact:action>
  <iact:action type="add" startTime="36245">
    <iact:property name="dataType"/>
    <iact:actionData xml:id="d1">
      <inkml:trace xmlns:inkml="http://www.w3.org/2003/InkML" xml:id="stk1" contextRef="#ctx0" brushRef="#br0">22735 12464 24575 0,'10'0'0'7,"-1"0"0"0,9 0 0 0,3 0 0 0,1 0 0 0,4 0 0 0,-6 0 0 0,-7 0 0 0,22 0 0 1,-31 0 0-1,22 0 0 0,-6 0 0 0,-7 0 0 0,22 0 0 0,-22 0 0 0,6 0 0 0,8 0 0 1,-6 0 0-1,10 0 0 0,6 0 0 0,-7 0 0 0,1 0 0 0,-12 0 0 0,8 0 0 0,-23 0 0 1,39 0 0-1,-36 0 0 0,37 0 0 0,-23 0 0 0,1 0 0 0,4 0 0 0,-6 0 0 0,10 0 0 1,1 0 0-1,23 0-4293 0,-28 0 4293 0,29 0 0 0,-25 0-761 0,1 0 761 0,23 0 0 0,-28 0 0 1,29 0 0-1,-25 0 0 0,1 0 0 0,6 0 0 0,2 0 0 0,2 0 0 0,7 0 0 0,0 0 0 0,-14 9 0 1,0 0 0-1,20-5-1717 0,-25 5 0 0,-1 0 1717 0,9-9 0 0,-15 0 3181 0,15 0-3181 0,-24 0 0 1,21 0 0-1,-20 0 0 0,23 0 0 0,-7 0 0 0,1 0 0 0,6 0-2 0,-7 0 2 0,18 0 0 1,-24 0 0-1,28 0 0 0,-28 0 0 0,24 0 0 0,0 0 0 0,-7 0 0 0,-1 0 0 0,14 0 0 1,-10 0 0-1,-16 0 0 0,2 0 0 0,-1 0 0 0,-1 0 0 0,22 0 0 0,-16 0 0 0,0 0 0 1,9 0 0-1,-5 0 0 0,-4 0 0 0,-17 0 0 0,13 0 0 0,1 0 0 0,-7 0 0 0,15 0 0 0,-19 0 0 1,6 0 0-1,-4 0 0 0,0 0 0 0,4 0 0 0,-24 0 0 0,24 0 0 0,-21 0 0 0,29 0 0 1,-29 0 0-1,21 0 0 0,-7 0 0 0,-5 0 0 0,20 0 0 0,-29 0 0 0,21 0 0 0,-7 0 0 1,-5 0 0-1,20 0 0 0,-21 0 0 0,24 0-24 0,-6 0 24 0,17 0 0 0,-7 0 0 0,-12 0 0 1,-1 0 1065-1,13 0-1065 0,-2-18 0 0,-19 14 0 0,6-14 0 0,-4 18 0 0,0 0 0 0,4 0 0 1,-7-8 0-1,-5 5 0 0,20-5 0 0,-29 8 0 0,21 0 802 0,-24 0-802 0,24 0 27 0,-21 0-27 0,12 0 3439 1,-8 0-3439-1,-7 0 0 0,7 0 0 0,-9 0 0 0,17 0 0 0,5 0 0 0,0 0 0 0,-5 0 0 1,-8 0 0-1,-7 0 0 0,24 0 0 0,-22 0 0 0,31 0 0 0,-30-18 0 0,12 14 0 0,-8-13 0 1,-7 17 0-1,7 0 0 0,-9 0 0 0,17 0 0 0,-13 0 0 0,14 0 0 0,-18 0 0 0,0 0 0 1,17 0 0-1,-13 0 0 0,14 0 0 0,-18 0 0 0,0 0 0 0,9 0 0 0,-7 0 0 0,7 0 0 1</inkml:trace>
    </iact:actionData>
  </iact:action>
  <iact:action type="add" startTime="51881">
    <iact:property name="dataType"/>
    <iact:actionData xml:id="d2">
      <inkml:trace xmlns:inkml="http://www.w3.org/2003/InkML" xml:id="stk2" contextRef="#ctx0" brushRef="#br0">21402 4331 8191 0,'-22'17'0'4,"5"-4"2982"1,17 24-2982-1,0-6 0 1,0-1 0-1,0 7 0 1,0-6 0 0,0-1 0-1,0 7 0 1,0-6 0-1,0-1 0 1,0 7 0 0,0-6 0-1,0-1 1752 1,0-10-1752-1,0 6 2067 1,0-4-2067 0,0 26 0-1,0-24 3730 1,0 19-3730-1,0-30 0 1,0 24 2012 0,0-24-2012-1,0 22 0 1,0-22 1745-1,0 42-1745 1,0-29 0-1,-3 9 0 1,6 2 0 0,18-11 0-1,1 0 0 1,-17 5 0-1,1-1-2165 1,24 0 0 0,1-3 2165-1,-18 3 0 1,7 7 1097-1,6-24-1097 1,-4 22 0 0,1-20 0-1,2 0 0 1,-4 6 0-1,-1 0 0 1,19 9 0 0,-2-4 0-1,-24-6 0 1,22-7 0-1,-4 22-1296 1,10-22 1296 0,-13 4 0-1,1 3 0 1,12 11 0-1,-2-10 0 1,-2-3 0-1,-6-10 0 1,17 12 0 0,-7-7 0-1,-12-5 0 1,-1 2 0-1,4 7 0 1,4-11 0 0,0 1 0-1,1 13-415 1,-2-6 1-1,4-2 414 1,-5-10 0 0,0 0 0-1,5 15 0 1,2 1 1079-1,5-16 1 1,-3 0-1080 0,-12 12 0-1,-1-2 0 1,7-9 0-1,-2-3 0 1,9 8 0-1,-11-7 0 1,1-2 0 0,16 1 0-1,-2 0 0 1,-17 0 0-1,6 0 0 1,-7 0 0 0,1 0 0-1,6 0 0 1,-24 0 0-1,22 0 0 1,-22 0 0 0,24 0 0-1,-7-8 0 1,-8 5 0-1,4-23 0 1,-6 22 0 0,10-31 0-1,-6 20 0 1,0 0 0-1,-3-5 0 1,0-2 0 0,18-17 0-1,-2 19 487 1,-24-6-487-1,22-4 0 1,-20 2 0-1,0-3 0 1,6-8 0 0,0 0 83-1,-5 11 1 1,-2 1-84-1,-3-5 0 1,-4 1 0 0,-7 1 0-1,8-1 0 1,-6-6 0-1,7 7 0 1,-9-1 0 0,0-15 0-1,0 14 0 1,0-16 0-1,0 17 0 1,0-6 0 0,0-2 0-1,-9-2 0 1,1 12 0-1,-3 1 0 1,-20-13-334 0,16 12 1-1,0 1 333 1,-22-13-88-1,17 12 0 1,1 1 88-1,-2 7 0 1,0 1 0 0,-4-8 0-1,2-1 0 1,9-1 0-1,-2 1 0 1,-12 8 0 0,1-1 0-1,15-15 0 1,-2 2 0-1,-22 21 0 1,0 2 0 0,27-15 0-1,1-1-565 1,-21 13 1-1,-3 0 564 1,6-20 0 0,2-4 0-1,-6 6 0 1,-3 0-1278-1,5 4 1 1,-1-2-1-1,1 4 1278 1,-3 5 0 0,1 3 0-1,0-5 0 1,1 4 809-1,-10 16-809 1,2-22 0 0,6 6 0-1,1 7 0 1,-7-4 0-1,6-1 811 1,1 14-811 0,2-4 0-1,1-1 0 1,1 0 0-1,-28 7 0 1,15-7 0 0,-3 9 0-1,-6 0 0 1,27 0 0-1,-10 0 0 1,1 0 0 0,10 0 0-1,-11 0 0 1,-1 0 0-1,10 0 0 1,3 0 0-1,-8 0 964 1,6 0-964 0,-27 0 0-1,24 0 4136 1,-20 0-4136-1,31 9 461 1,-6-7-461 0,-8 7 0-1,-3 8 0 1,6 5 0-1,-2 0 970 1,8 4-970 0,14-24 0-1,-13 7 0 1,-1 8 0-1,14-13 0 1,-14 31 0 0,10-22 0-1,6 24 0 1,-7-24 0-1,9 5 0 1,0-18 0 0</inkml:trace>
    </iact:actionData>
  </iact:action>
  <iact:action type="add" startTime="53606">
    <iact:property name="dataType"/>
    <iact:actionData xml:id="d3">
      <inkml:trace xmlns:inkml="http://www.w3.org/2003/InkML" xml:id="stk3" contextRef="#ctx0" brushRef="#br0">29104 4527 24575 0,'-11'30'0'5,"3"-10"0"0,-10 6 0 1,-4-4 0-1,1 8 0 1,-6 7 0-1,25-24 0 1,-24 22-5765-1,4-4 5765 1,1 10 0-1,3-2 559 1,9-2-559-1,-10-6 0 1,6 17-2480-1,-5-24 1 1,1 2 2479-1,14 6 0 1,2 3 0-1,-13 4 0 1,1 1 0-1,13-4 0 1,-2 0 0-1,-11-7 0 0,0 0-69 1,11 2 0-1,0 2 69 1,-16 10 0-1,1 1 876 1,14-9 1-1,2-1-877 1,-9 4 0-1,2-2 0 1,8 8 0-1,0-20 0 1,0 6 0-1,0-4 0 1,0-6 0-1,0-7 0 1,0 22 408-1,0-31-408 1,0 14 5931-1,0-18-5931 1,0 8 0-1,0 12 0 1,0-7 0-1,18 22 0 0,-14-31 0 1,31 14 0-1,-31-10 0 1,22-5 0-1,-24 23 0 1,25-22 0-1,-23 31 0 1,31-31 248-1,-31 22-248 1,22-23 1722-1,-6 23-1722 1,10-22 0-1,1 31-2173 1,6-31 2173-1,-24 14 0 1,31-18 0-1,-21 0 0 1,25 8 0-1,-17-5 0 1,23 5-2992-1,-24 1 0 1,1 0 2992-1,5-8 0 0,0 2 0 1,2 15 0-1,0-1-623 1,-3-15 0-1,-2 0 623 1,-2 12 0-1,-1-2 0 1,0-10 0-1,-1-1 0 1,10 7 0-1,-2-8 0 1,2 0 0-1,2 18 0 1,7-14 0-1,-17 14 0 1,6-18 0-1,-7 0 0 1,1 0 0-1,6 0 0 1,-24 0 0-1,22 0-615 1,-31 0 615-1,22 0 1365 0,-24 0-1365 1,25 0 5739-1,-23-18-5739 1,31 5 0-1,-31-7 0 1,14-6 0-1,-18 22 1993 1,8-31-1993-1,-6 31 0 1,7-22 0-1,-9 23 0 1,18-23 0-1,-14 5 0 1,13-1 0-1,-17-4 0 1,18 23 0-1,-14-23 0 1,13 5 0-1,-17-1 0 1,9-4 0-1,-7 6 0 1,7 7 0-1,-9-22 0 0,0 31 0 1,0-22 0-1,18 23 0 1,-14-23 0-1,13 22 0 1,-17-13 0-1,0-1 1162 1,0 14-1162-1,0-22 0 1,0 6 0-1,0-10 0 1,0-1 0-1,0 11 0 1,0-6 0-1,0 22 0 1,0-31 0-1,0 31 0 1,0-22 0-1,0 23 0 1,0-5 0-1,0 8 0 1,-17-18 0-1,13 14 0 0,-14-13 0 1,18 17 0-1,0-18 0 1,0 14 0-1,0-14 0 1,0 18 0-1,-9-8 0 1,7-12 0-1,-7 7 0 1,-8-22 0-1,13 22 0 1,-14-6 0-1,18-8 0 1,-17 23 0-1,13-22 0 1,-23 6 0-1,25-10 0 1,-24-1 0-1,22 12 0 1,-31 10 0-1,31 9 0 1,-14-17 0-1,9 12 0 0,7-12 0 1,-24-1 0-1,4 14 0 1,1-13 0-1,-6 17 0 1,8-9 0-1,6 7 0 1,-22-7 0-1,31 9 0 1,-23-17 0-1,25 12 0 1,-6-12 0-1,-10 17 0 1,14 0 0-1,-14 0 0 1,18 0 0-1,0 0 0 1,-17 0 0-1,13 0 0 1,-14 0 0-1,18 0 0 1</inkml:trace>
    </iact:actionData>
  </iact:action>
  <iact:action type="add" startTime="67528">
    <iact:property name="dataType"/>
    <iact:actionData xml:id="d4">
      <inkml:trace xmlns:inkml="http://www.w3.org/2003/InkML" xml:id="stk4" contextRef="#ctx0" brushRef="#br0">25851 12935 24575 0,'22'0'0'8,"12"0"0"0,-21 0 0 0,24 0 0 0,-6 0 0 0,-1 0 0 0,25 0 0 0,-38 0 0 0,18 0 0 0,-35 0 0 0,9 0 0 0,-7 0 0 0,7 0 0 0,-9 0 0 0,0 8 0 0,-9 12 0 0,-11-7 0 0,7 22 0 0,-4-31 0 0,17 14 0 0,0-18 0 0,0 0 0 0,0 8 0 0,-17-5 0 0,12 5 0 0,-12-8 0 0,17 0 0 0,0 0 0 0,0 18 0 0,0-14 0 0,17 14 0 0,5-18 0 0,8 0 0 0,7 0 0 0,3 17 0 0,1-13-3319 0,7 22 3319 0,-26-23 0 0,4 5-204 0,-7 10 204 0,12-14 0 0,-9 14 0 0,4-1 0 0,-24-13 0 0,24 14 0 0,-21-10 0 0,12-5 0 0,-8 5 0 0,-7-8 0 0,7 18 0 0,-9-14 0 0,0 13 0 0,0 1 0 0,0-14 0 0,0 22 0 0,0-6 0 0,0 10 0 0,0 1 0 0,0 6 0 0,0-7 0 0,0 18 0 0,-9-6 1303 0,8-13 1 0,0-2-1304 0,-8-3 0 0,-8 20 0 0,12-31 0 0,-12 7 0 0,17 6 0 0,0-22 235 0,0 22-235 0,0-24 0 0,0 7 0 0,-9-9 0 0,7 0 0 0,-7 17 681 0,9-12-681 0,0 12 0 0,0-17 0 0,0 0 0 0,0 18 0 0,0-14 0 0,0 13 0 0,0-17 0 0,0 9 0 0,0 11 0 0,0 10 0 0,0 1 0 0,0 6 0 0,0-24 0 0,0 30-839 0,0-19 839 0,0 24-1213 0,0-17 1213 0,0 23 0 0,0-23 0 0,0-1 0 0,0 16 0 0,0-3 0 0</inkml:trace>
    </iact:actionData>
  </iact:action>
  <iact:action type="add" startTime="98460">
    <iact:property name="dataType"/>
    <iact:actionData xml:id="d5">
      <inkml:trace xmlns:inkml="http://www.w3.org/2003/InkML" xml:id="stk5" contextRef="#ctx0" brushRef="#br0">25498 8074 24575 0,'22'0'0'14,"-5"0"0"1,-8 18 0-1,28-5 0 1,-20 6 0 0,18-10 0-1,-26-9 0 1,10 17 0 0,12 5 0-1,-9 0 0 1,4 4 0-1,-7-24 0 1,12 7 0 0,-9 8 0-1,-5-12 0 1,-8 30 0 0,-7-31 0-1,24 13 0 1,-21-8 0-1,29-7 0 1,-29 7 0 0,12-9 0-1,-17 0 0 1,9 0 0 0,-7 0 0-1,7 17 0 1,-9-12 0-1,0 12 0 1,0-17 0 0,17 0 0-1,-12 0 0 1,12 0 0 0</inkml:trace>
    </iact:actionData>
  </iact:action>
  <iact:action type="add" startTime="99387">
    <iact:property name="dataType"/>
    <iact:actionData xml:id="d6">
      <inkml:trace xmlns:inkml="http://www.w3.org/2003/InkML" xml:id="stk6" contextRef="#ctx0" brushRef="#br0">26341 8015 24575 0,'-29'9'0'14,"-1"28"0"0,-1-11-4916 0,4 10 1 0,0 0 4694 1,1-10 221-1,-3 11 0 0,3-2 2132 0,13-17-2132 0,-5 6 0 1,2-5 0-1,11-17 0 0,-21 24 0 0,6-4 0 0,7 0 0 1,-21 4 0-1,29-6 0 0,-21-7 0 0,24 22 0 0,-7-31 0 1,9 13 408-1,0-17 0 0,0 0 0 0,0 0 1 1</inkml:trace>
    </iact:actionData>
  </iact:action>
  <iact:action type="add" startTime="100589">
    <iact:property name="dataType"/>
    <iact:actionData xml:id="d7">
      <inkml:trace xmlns:inkml="http://www.w3.org/2003/InkML" xml:id="stk7" contextRef="#ctx0" brushRef="#br0">26870 8897 24575 0,'0'29'0'15,"0"1"0"1,0 18 0 0,0-7-6424 0,9-1 6424 0,-7-3 0 0,24-7 1879 0,-22-8-1879 0,14 4 0-1,-18-24 0 1,0 24 0 0,17-21 0 0,-13 12 0 0,14 1 1032 0,-18-14-1032 0,0 13 0 0,0-17 0 0,0 0 3513-1,9 0-3513 1,-7 0 0 0,7 9 0 0,-9-7 0 0,0 7 0 0,0-9 0 0,17 0 0 0,-13 0 0 0,14 0 0-1,-18 0 0 1,0 0 0 0,17 17 0 0,-13-12 0 0,14 12 0 0,-18-17 0 0,0 0 0 0,0 0 0 0</inkml:trace>
    </iact:actionData>
  </iact:action>
  <iact:action type="add" startTime="101689">
    <iact:property name="dataType"/>
    <iact:actionData xml:id="d8">
      <inkml:trace xmlns:inkml="http://www.w3.org/2003/InkML" xml:id="stk8" contextRef="#ctx0" brushRef="#br0">27262 9054 24575 0,'-22'0'0'14,"-13"0"0"0,22 18 0 1,-24-14 0-1,24 13 0 1,-22-8 0-1,31-7 0 1,-22 24 0-1,24-21 0 1,-25 12 0-1,23-17 0 0,-13 18 0 1,-1-14 0-1,5 22 0 1,-6-24 0-1,10 7 0 1,9-9 0-1,0 0 0 1,-18 0 0-1,14 0 0 1,-13 0 0-1,17 0 0 0,0 17 0 1,0-12 0-1,0 12 0 1,-18-17 0-1,14 0 0 1,-13 0 0-1,17 0 0 1,0 0 0-1,0 0 0 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08T05:51:46.448"/>
    </inkml:context>
    <inkml:brush xml:id="br0">
      <inkml:brushProperty name="width" value="0.05292" units="cm"/>
      <inkml:brushProperty name="height" value="0.05292" units="cm"/>
      <inkml:brushProperty name="color" value="#FF0000"/>
    </inkml:brush>
  </inkml:definitions>
  <iact:action type="add" startTime="36323">
    <iact:property name="dataType"/>
    <iact:actionData xml:id="d0">
      <inkml:trace xmlns:inkml="http://www.w3.org/2003/InkML" xml:id="stk0" contextRef="#ctx0" brushRef="#br0">3391 9995 24575 0,'10'0'0'4,"17"0"0"0,-6 0 0 1,1 0 0-1,22 0 0 1,-38 0 0-1,38 0 0 0,-31 0 0 1,6 0 0-1,8 0 0 1,-6 0 0-1,10 0 0 0,23 0 0 1,-28 0 0-1,29 0 0 1,-25 0 0-1,-8 0 0 0,4 0 0 1,-6 0 0-1,19 0 0 1,-15 0 0-1,20 0 0 0,-23 0 0 1,1 0 0-1,4 0 0 1,-6 0 0-1,10 0 0 0,1 0 0 1,6 0-2941-1,-7 0 2941 1,1 0-1783-1,-12 0 1783 0,8-18 0 1,-6 14 0-1,27-13 0 1,-6 17 0-1,-3 0 0 0,-2 0 0 1,-7 0 0-1,18 0-117 1,2 0 117-1,-3 0 0 0,0 0-644 1,-17 0 1-1,-1 0 643 1,9 0 0-1,-2 0 0 1,1 0 0-1,-7 0 0 0,1 0 0 1,6 0 0-1,2 0 0 1,2 0 0-1,-12 0 0 0,-1 0 0 1,13 0 0-1,7 0 0 1,-17 0 0-1,6 0 0 0,-15 0 0 1,15 0 0-1,-7 0 0 1,1 0 0-1,6 0 0 0,-7 0 0 1,1 0 0-1,6 0 0 1,-7 0 0-1,1-9 0 0,6 7 0 1,-7-7 2407-1,1 9-2407 1,6-17 0-1,-7 12 0 0,18-12 1333 1,-24-1-1333-1,19 14 0 1,-29-13 0-1,23 17 0 0,-7-9 0 1,-8 7 0-1,-5-7 0 1,-8 9 0-1,-7 0 0 0,24 0 135 1,-21 0-135-1,12 0 0 1,0 0 0-1,-12 0 1634 1,12 0-1634-1,-17-17 0 0,9 12 0 1,-7-12 619-1,7 17-619 1,-9 0 0-1,0 0 0 0,-9 0 0 1,-28 0 0-1,-6 0-1170 1,10-8 0-1,-2-2 1170 0,1 8 0 1,1 0 0-1,2-7 0 1,1 1 0-1,-4 7 0 0,0 2 0 1,1-1 0-1,-1 0 0 1,-6 0 0-1,1 0-1278 0,4 0 1 1,-2 0 1277-1,-9 0 0 1,-1 0-1395-1,6 0 0 0,1 0 1395 1,-8 0 0-1,-2 0 0 1,0 0 0-1,2 0 0 0,8 0 0 1,0 0 0-1,-8 0 0 1,2 0 0-1,-9 0 0 0,27 0 0 1,0 0 0-1,-4 0 0 1,1 0 0-1,-24 0 0 1,16 0 0-1,0 0 0 0,9 0 0 1,1 0 0-1,1 0 0 1,-1 0-2120-1,-12 0 1 0,-3 0 2119 1,2 0 0-1,0 0 0 1,1 0 0-1,1 0 70 0,-5 0 0 1,1 0-70-1,3 0 0 1,1 0 0-1,-1 0 0 0,-3 0-124 1,-12 0 0-1,1 0 124 1,18-5 0-1,2 1 0 0,3 3 0 1,3 0 0-1,-8-8 1597 1,11 9-1597-1,-4 0 0 0,-12 0 0 1,-6 0 4041-1,0 0-4041 1,7 0 0-1,2-17 0 0,2 12 0 1,6-12 0-1,10 17 0 1,-6 0 0-1,8 0 0 0,6 0 935 1,-22 0-935-1,31 0 2976 1,-14 0-2976-1,18 0 441 1,-9 0-441-1,7 0 1222 0,-6 0-1222 1,16 0 0-1,-6 0 0 1,25 0 0-1,-6 0 0 0,10 0-4312 1,23 0 4312-1,-10 0 0 1,-3 0 0-1,3 0 0 0,-4 0 0 1,0 0 0-1,1 1 0 1,-1-2 0-1,2-8 0 0,1 0 0 1,-5 7 0-1,2 0-1695 1,5-3 0-1,4-2 1 0,-1 2 1694 1,-11 1 0-1,-1 1 0 1,2 1 0-1,11 2 0 0,3 0 0 1,-3-2-755-1,-9-5 0 1,-2-3 0-1,0 1 755 0,13-2 0 1,0 0 0-1,-13 4 0 1,1 0 0-1,-1-1 0 0,1 0 0 1,0-2 0-1,-1 2 0 1,13-2 0-1,0 0 0 1,-13 3 0-1,1 0 0 0,-1 0 0 1,13-2 0-1,-4-2 0 1,-15-3 0-1,0 2 0 0,9 11 0 1,-2-2 0-1,-13-15 0 1,0 1-284-1,12 13 0 0,3 3 284 1,3-12 0-1,-1 0 0 1,11 11 0-1,-11-11 0 0,-5 0 0 1,-21 9 0-1,18-14 2340 1,-26 18-2340-1,-7 0 4839 0,24 0-4839 1,-21 0 4138-1,12 0-4138 1,-17 0 1432-1,0 0-1432 0,-17 0 300 1,4 18-300-1,-42-14 0 1,26 9 0-1,-3 0-3392 0,-12-12 0 1,-1 0 3392-1,5 12 0 1,-1 0 0-1,-6-11 0 0,1 1-1212 1,5 14 1-1,1 1 1211 1,-7-15 0-1,-4-2 0 0,5 6 0 1,-3 3 0-1,3-1-1305 1,-9 2 0-1,1-2 1305 1,7-5 0-1,-2 0 0 0,3 1 0 1,-4 4 0-1,2-1 0 1,-1-3 0-1,0-1 0 0,0-4 0 1,0 2 0-1,0 11 0 1,0 0 0-1,8-11 0 0,2 1 0 1,-1 14 0-1,3 0 0 1,-13-12 0-1,22 4 0 0,0-1 0 1,-2-7 0-1,1-2 0 1,-2 1 0-1,1 0 0 0,0 4 0 1,1 1 0-1,-10-3-275 1,2 7 275-1,6-9 0 0,1 0 0 1,10 0 0-1,-6 0 4154 1,22 17-4154-1,-14-13 2695 0,1 14-2695 1,30-18 0-1,0 0 0 1,14 0 0-1,5 0-457 0,-2 0 0 1,1 0 457-1,2 0 0 1,1 0 0-1,4 0 0 1,1 0 0-1,8-1 0 0,4 2 0 1,-13 4 0-1,3 2 0 1,-1-2 0-1,3-3 0 0,0-1 0 1,0 1 0-1,2 3 0 1,1 1 0-1,-2 0 0 0,-6-2 0 1,-1-1 0-1,-1-1 0 1,13-2 0-1,0 2 0 0,-12 6 0 1,1 2 0-1,-2-2 0 1,7-5 0-1,-1-2 0 0,8 9 0 1,-2-2 0-1,-13-8 0 1,-3 0 0-1,-4 8 0 0,1 1 0 1,13-6 0-1,1-1 0 1,-14 7 0-1,1-1 0 0,20-6 0 1,0-4-137-1,-19 2 1 1,-1 0 136-1,5 0 0 0,0 0-166 1,-5 0 1-1,-2 0 165 1,3 0 0-1,-14 0 0 1,-17 0 0-1,0 0 5274 0,9 0-5274 1,-7 0 1004-1,7 0-1004 1,-9 0 483-1,0 0-483 0,-9 0 0 1,-10 0 0-1,5 0-2926 1,-13 0 1-1,-6 0 2925 0,-22 0 0 1,8 4 0-1,-4 1-1034 1,3-5 1-1,-2 2 1033 0,11 6 0 1,-3 2 0-1,-1-2 0 1,1-6 0-1,-2-2 0 0,-1 0 0 1,2 2-921-1,-6 9 1 1,3 3-1-1,-1-4 921 0,-2-7 0 1,0-3 0-1,6 2 0 1,4 7 0-1,4-1 0 0,5-7 0 1,1-2 0-1,-10 1 0 1,-1 0 0-1,4 4 0 0,1 1 0 1,-4-4 0-1,1 0 0 1,-12 8 0-1,2-9 0 1,18 0-301-1,-7 17 301 0,6-13 0 1,10 14 0-1,-6-18 0 1,25 0 3798-1,-6 0-3798 0,8 0 2188 1,-18 0-2188-1,57 0 0 1,-10-8 0-1,5-2-737 0,8 8 0 1,7 2 1-1,0-2 736 1,3-3 0-1,1-2 0 0,1 2 0 1,-2 3 0-1,0 3 0 1,1 0-1175-1,-1-1 1 0,-1 0 0 1,0 0 1174-1,-4 0 0 1,0 0 0-1,-1 0 0 0,-3 0 0 1,1 0 0-1,-3 0 0 1,9 0 0-1,-2 0 0 0,0 0 0 1,-2 0 0-1,-15 0 0 1,1 0 0-1,22 0 0 0,3 0 0 1,-14 0 0-1,-1 0 0 1,7 0 0-1,0 0 0 1,-10 0 0-1,-2 0 0 0,-2 0 0 1,-2 0 0-1,10 0-455 1,12 0 455-1,-25 0 0 0,1 0 0 1,-12 0 0-1,7 0-122 1,-21 0 122-1,12 0 4544 0,-17 0-4544 1,-17 0 0-1,4 0 4919 1,-42 0-4919-1,26 0 0 0,-3 0-969 1,-12 0 0-1,-1 0 969 1,5 0 0-1,-1 0 0 0,-7-2 0 1,3 4 0-1,17 6 0 1,1 1-2692-1,-14-6 1 0,-1-2 2691 1,8 8 0-1,-1 0 0 1,-5-9 0-1,-1 0-652 0,2 8 1 1,0 1 651-1,6-7 0 1,-2 1 0-1,-2 5 0 0,-2 2 0 1,4-2 0-1,-11-6 0 1,7 2 0-1,0 1 0 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08T05:51:46.448"/>
    </inkml:context>
    <inkml:brush xml:id="br0">
      <inkml:brushProperty name="width" value="0.05292" units="cm"/>
      <inkml:brushProperty name="height" value="0.05292" units="cm"/>
      <inkml:brushProperty name="color" value="#FF0000"/>
    </inkml:brush>
  </inkml:definitions>
  <iact:action type="add" startTime="19225">
    <iact:property name="dataType"/>
    <iact:actionData xml:id="d0">
      <inkml:trace xmlns:inkml="http://www.w3.org/2003/InkML" xml:id="stk0" contextRef="#ctx0" brushRef="#br0">1783 8564 24575 0,'0'33'0'5,"0"0"0"1,0 2 0 0,0 1-1858 0,0 5 1-1,0-1 1857 1,0-2 0 0,0 0-918 0,0 0 1-1,0 0 917 1,0-2 0 0,0 0 0 0,0 12 0-1,0 0-584 1,0-3 0 0,0-1 584 0,0-3 0-1,0-1 0 1,0 7 0 0,0 0 0 0,0-15 0-1,0-1 0 1,0 6 0 0,0 2 0 0,0-1 0-1,0 0-2280 1,0 3 1 0,0-1 2279 0,0-4 0-1,0 0 0 1,0-3 0 0,0-1 532 0,0 16-532-1,0-7 0 1,0-2 0 0,0-2 0 0,0-6 0-1,0-1 0 1,0-10 0 0,0 6 0 0,0-22 0-1,0 14 0 1,0-1 0 0,0-12 0 0,0 12 0 0</inkml:trace>
    </iact:actionData>
  </iact:action>
  <iact:action type="add" startTime="43093">
    <iact:property name="dataType"/>
    <iact:actionData xml:id="d1">
      <inkml:trace xmlns:inkml="http://www.w3.org/2003/InkML" xml:id="stk1" contextRef="#ctx0" brushRef="#br0">7448 17756 24575 0,'21'0'0'6,"-3"0"0"1,-1 0 0-1,-12 0 0 1,12 0 0-1,-17 0 0 1,9 0 0-1,-7 0 0 1,7 0 0-1,-9 0 0 1,17 0 0 0,-13 0 0-1,14 0 0 1,-1 0 0-1,-13 0 0 1,14 0 0-1,-9-17 0 1,-7 12 0-1,24-12 0 1,-22 17 0 0,14 0 0-1,-18 0 0 1,0 0 0-1,17 0 0 1,-13-18 0-1,14 14 0 1,-18-13 0-1,0 17 0 1,9 0 0 0,-7 0 0-1,7 0 0 1,-9-9 0-1,17 7 0 1,-13-7 0-1,14 9 0 1,-18 0 0-1,0 0 0 1,17 0 0 0,-13-17 0-1,14 12 0 1,-18-12 0-1,0 17 0 1,9 0 0-1,-7 0 0 1,24-18 0-1,-22 14 0 1,14-13 0 0,-1 8 0-1,-13 7 0 1,23-7 0-1,-25-8 0 1,7 12 0-1,-9-12 0 1,17 17 0-1,-13-18 0 1,14 14 0 0,-1-13 0-1,-13 17 0 1,14-9 0-1,-18 7 0 1,9-7 0-1,-7 9 0 1,6-17 0-1,10 12 0 1,-14-12 0-1,14-1 0 1,-1 14 0 0,-13-13 0-1,14 17 0 1,-9-9 0-1,-7 7 0 1,6-7 0-1,10-8 0 1,-14 12 0-1,14-12 0 1,-1-1 0 0,-13 14 0-1,14-13 0 1,-9 8 0-1,-7 7 0 1,6-7 0-1,10-8 0 1,-14 12 0-1,14-12 0 1,-18 17 0 0,0 0 0-1,17 0 0 1,-13 0 0-1,14-18 0 1,-18 14 0-1,0-13 0 1,0 17 0-1,9 0 0 1,-7 0 0 0,6 0 0-1,-8-9 0 1,0 7 0-1,0-7 0 1,0 9 0-1,18 0 0 1,-14-17 0-1,14 12 0 1,-18-12 0 0,0 17 0-1,0 0 0 1,17 0 0-1,-13 0 0 1,14-18 0-1,-18 14 0 1,0-13 0-1,9 17 0 1,-7 0 0 0,6 0 0-1,-8 0 0 1,0 0 0-1,18 0 0 1,-14 0 0-1,14-9 0 1,-18 7 0-1,0-7 0 1,0 9 0-1,0 0 0 1,17-17 0 0,-13 12 0-1,14-12 0 1,-18 17 0-1,9-18 0 1,-7 14 0-1,6-22 0 1,-8 24 0-1,18-7 0 1,-14 9 0 0,14 0 0-1,-18 0 0 1,0 0 0-1,0-17 0 1,0 12 0-1,17-12 0 1,-13 17 0-1,14 0 0 1,-18 0 0 0,0 0 0-1,9 0 0 1,-7 0 0-1,6 0 0 1,-8-18 0-1,0 14 0 1,0-13 0-1,0 17 0 1,18 0 0 0,-14 0 0-1,14 0 0 1,-18-9 0-1,0 7 0 1,0-7 0-1,17 9 0 1,-13 0 0-1,14 0 0 1,-18 0 0 0,0 0 0-1,9-17 0 1,-7 12 0-1,6-12 0 1,10 17 0-1,4-18 0 1,-1 14 0-1,-3-13 0 1,-9 17 0 0,-7 0 0-1,6 0 0 1,-8 0 0-1,18 0 0 1,-14 0 0-1,14 0 0 1,-18 0 0-1,17 0 0 1,-13 0 0 0,14 0 0-1,-18-9 0 1,0 7 0-1,9-7 0 1,-7 9 0-1,6 0 0 1,10 0 0-1,-14 0 0 1,14 0 0-1,-18 0 0 1,0 0 0 0,17 0 0-1,-13 0 0 1,23 0 0-1,-25 0 0 1,6 0 0-1,10-17 0 1,-14 12 0-1,31-12 0 1,-31 17 0 0,14 0 0-1,-18 0 0 1,9 0 0-1,-7 0 0 1,6 0 0-1,-8 0 0 1,0 0 0-1,18 0 0 1,-14 0 0 0,14 0 0-1,-1 0 0 1,-13 0 0-1,14-18 0 1,-18 14 0-1,0-13 0 1,9 17 0-1,-7 0 0 1,6 0 0 0,-8 0 0-1,0 0 0 1,18 0 0-1,-14 0 0 1,14 0 0-1,-18 0 0 1,0 0 0-1,17 0 0 1,-13 0 0 0,14 0 0-1,-18 0 0 1,0 0 0-1,9 0 0 1,-7 0 0-1,6 0 0 1,-8 0 0-1,0 0 0 1,18 0 0 0,-14 0 0-1,14 0 0 1,-18 0 0-1,0 0 0 1,17 0 0-1,-13 0 0 1,14 0 0-1,-18 0 0 1,0 0 0-1,9 0 0 1,-7 0 0 0,6 0 0-1,-8 0 0 1,0 0 0-1,18 0 0 1,-14 0 0-1,14 0 0 1,-18 0 0-1,0 0 0 1,17 0 0 0,-13 0 0-1,14 0 0 1,-18 0 0-1,9 0 0 1,-7 0 0-1,6 0 0 1,-8 0 0-1,18 0 0 1,-14 17 0 0,14-13 0-1,-10 14 0 1,-6-18 0-1,25 0 0 1,-6 17 0-1,1-12 0 1,-4 12 0-1,-18-17 0 1,8 0 0 0,-6 0 0-1,7 0 0 1,9 9 0-1,-14-7 0 1,13 7 0-1,1-9 0 1,-14 0 0-1,14 0 0 1,-18 0 0 0,0 17 0-1,0-13 0 1,0 14 0-1,8-18 0 1,-6 0 0-1,7 0 0 1,-9 0 0-1,0 17 0 1,0-12 0 0,0 12 0-1,0-17 0 1,18 0 0-1,-14 0 0 1,13 0 0-1,-17 9 0 1,0-7 0-1,18 7 0 1,-14-9 0 0,14 0 0-1,-18 17 0 1,0-13 0-1,0 14 0 1,0-18 0-1,8 0 0 1,-6 17 0-1,7-12 0 1,-9 12 0-1,0-17 0 1,0 0 0 0,0 9 0-1,0-7 0 1,0 7 0-1,18-9 0 1,-14 0 0-1,13 0 0 1,-17 0 0-1,0 0 0 1,0 17 0 0,0-13 0-1,0 14 0 1,0-18 0-1,0 0 0 1,0 17 0-1,0-12 0 1,0 12 0-1,0-17 0 1,0 0 0 0,18 0 0-1,-14 0 0 1,14 9 0-1,-18-7 0 1,0 7 0-1,0-9 0 1,0 0 0-1,0 17 0 1,0-13 0 0,0 14 0-1,0-18 0 1,0 0 0-1,0 17 0 1,0-12 0-1,8 12 0 1,-6-17 0-1,7 0 0 1,-9 0 0 0,0 0 0-1,0 9 0 1,18-7 0-1,-14 7 0 1,13-9 0-1,-17 0 0 1,0 0 0-1,18 0 0 1,-14 0 0 0,14 0 0-1,-18 0 0 1,0 0 0-1,8 0 0 1,-6 0 0-1,7 0 0 1,-9 0 0-1,0 0 0 1,18 0 0-1,-14 0 0 1,13 0 0 0,-17 0 0-1,0 0 0 1,18 0 0-1,-14 0 0 1,14 0 0-1,-18 0 0 1,8 0 0-1,-6 0 0 1,7 0 0 0,-9 0 0-1,0 0 0 1,18 0 0-1,-14 0 0 1,13 0 0-1,1 0 0 1,-14 0 0-1,22 0 0 1,-24 0 0 0,7 0 0-1,-9 0 0 1,18 0 0-1,-14 0 0 1,13 0 0-1,1 0 0 1,-14 0 0-1,14 0 0 1,-18 0 0 0,8 0 0-1,-6 0 0 1,7 0 0-1,-9 0 0 1,0 0 0-1,18 0 0 1,-14 0 0-1,13 0 0 1,-17 0 0 0,0 0 0-1,18 0 0 1,-14 0 0-1,14 0 0 1,-18 0 0-1,8 0 0 1,-6 0 0-1,7 0 0 1,-9 0 0 0,0-9 0-1,18 7 0 1,-14-7 0-1,13 9 0 1,-17 0 0-1,0 0 0 1,18 0 0-1,-14 0 0 1,14 0 0-1,-18-17 0 1,8 12 0 0,-6-12 0-1,7 17 0 1,-9 0 0-1,18 0 0 1,-14 0 0-1,13 0 0 1,1 0 0-1,-14 0 0 1,14-18 0 0,-18 14 0-1,8-13 0 1,-6 17 0-1,25 0 0 1,-23 0 0-1,31-9 0 1,-22 7 0-1,24-7 0 1,-24 9 0 0,22 0 0-1,-31-17 0 1,14 12 0-1,-10-12 0 1,-6 17 0-1,7 0 0 1,9 0 0-1,-14-18 0 1,13 14 0 0,-17-13 0-1,18 17 0 1,-14 0 0-1,14 0 0 1,-10 0 0-1,-6-9 0 1,7 7 0-1,-9-7 0 1,18 9 0 0,-14 0 0-1,13 0 0 1,-17 0 0-1,0 0 0 1,18 0 0-1,-14 0 0 1,14-17 0-1,-18 12 0 1,8-12 0 0,-6 17 0-1,25-18 0 1,-23 14 0-1,13-13 0 1,-17 17 0-1,0 0 0 1,18 0 0-1,-14 0 0 1,14-9 0 0,-18 7 0-1,8-7 0 1,-6 9 0-1,7 0 0 1,-9 0 0-1,18-17 0 1,-14 12 0-1,13-12 0 1,-17 17 0-1,18 0 0 1,-14 0 0 0,13 0 0-1,-17-18 0 1,9 14 0-1,-7-13 0 1,7 17 0-1,9 0 0 1,-14-9 0-1,13 7 0 1,1-7 0 0,-5 9 0-1,6-17 0 1,-10 12 0-1,9-12 0 1,-14 17 0-1,13 0 0 1,-17-18 0-1,18 14 0 1,-14-13 0 0,22 17 0-1,-24 0 0 1,7 0 0-1,9-9 0 1,-14 7 0-1,31-7 0 1,-31 9 0-1,22 0 0 1,-24 0 0 0,24 0 0-1,-21 0 0 1,30 0 0-1,-22 0 0 1,6 0 0-1,7 0 0 1,-12 0 0-1,5 0 0 1,25 0 0 0,-27 0 0-1,38 0 0 1,-25 0 0-1,1 0 0 1,6 0 0-1,-24 0 0 1,21 0 0-1,-29 9 0 1,21-7 0 0,-24 7 0-1,24-9 0 1,-21 17 0-1,12-13 0 1,0 14 0-1,-12-18 0 1,21 17 0-1,-24-12 0 1,7 12 0-1,8-17 0 1,-12 0 0 0,12 9 0-1,0-7 0 1,-12 7 0-1,12-9 0 1,-8 0 0-1,-7 17 0 1,7-13 0-1,8 14 0 1,-12-18 0 0,12 0 0-1,-17 0 0 1,17 17 0-1,-12-12 0 1,21 12 0-1,-24-17 0 1,24 9 0-1,-21-7 0 1,12 7 0 0,-17-9 0-1,17 0 0 1,-12 0 0-1,12 17 0 1,-17-13 0-1,9 14 0 1,-7-18 0-1,24 0 0 1,-21 17 0 0,12-12 0-1,-17 12 0 1,17-17 0-1,-12 0 0 1,21 9 0-1,-24-7 0 1,7 7 0-1,8-9 0 1,-12 0 0 0,12 0 0-1,0 17 0 1,-12-13 0-1,21 14 0 1,-24-18 0-1,24 17 0 1,-21-12 0-1,29 12 0 1,-21-8 0 0,25 10 0-1,-25-6 0 1,21 5 0-1,-29-18 0 1,12 17 0-1,-8-12 0 1,-7 12 0-1,7-17 0 1,-9 0 0 0,0 0 0-1,17 9 0 1,-12-7 0-1,12 7 0 1,-17-9 0-1,0 0 0 1,17 0 0-1,-12 0 0 1,12 0 0-1,-17 0 0 1,0 0 0 0,9 17 0-1,-7-13 0 1,7 14 0-1,-9-18 0 1,0 0 0-1,17 0 0 1,-12 0 0-1,12 0 0 1,-17 0 0 0,0 0 0-1,17 0 0 1,-12 0 0-1,12 0 0 1,-17 0 0-1,0 0 0 1,9 0 0-1,-7 0 0 1,7 0 0 0,-9 17 0-1,17-12 0 1,-12 12 0-1,29-17 0 1,-21 0 0-1,7 0 0 1,-11 0 0-1,-9 0 0 1,17 0 0 0,-12 0 0-1,12 0 0 1,-17 0 0-1,17 0 0 1,-12 0 0-1,12 0 0 1,-17 0 0-1,9 0 0 1,-7 0 0 0,7 0 0-1,8 0 0 1,-12 0 0-1,12 0 0 1,-17 0 0-1,17 0 0 1,-12 0 0-1,12 0 0 1,-17 0 0 0,9 0 0-1,-7 0 0 1,7 0 0-1,8 0 0 1,-12 0 0-1,12 0 0 1,-17 0 0-1,17 0 0 1,-12 0 0-1,12 0 0 1,-17 0 0 0,0 0 0-1,9 0 0 1,-7 0 0-1,7 0 0 1,-9 0 0-1,0 0 0 1,17 0 0-1,-12 0 0 1,12 0 0 0,-17 0 0-1,0 0 0 1,17 0 0-1,-12 0 0 1,12 0 0-1,-8 0 0 1,-7 0 0-1,7 0 0 1,-9 0 0 0,0 0 0-1,17 0 0 1,-12 0 0-1,29 0 0 1,-29 0 0-1,12-17 0 1,-8 12 0-1,-7-12 0 1,7 17 0 0,8 0 0-1,-12 0 0 1,12 0 0-1,-17 0 0 1,0 0 0-1,17 0 0 1,-12 0 0-1,12-18 0 1,-17 14 0 0,0-13 0-1,9 17 0 1,-7 0 0-1,7 0 0 1,-9 0 0-1,17-9 0 1,-12 7 0-1,12-7 0 1,0 9 0 0,-12 0 0-1,12 0 0 1,-17-17 0-1,9 12 0 1,-7-12 0-1,7 17 0 1,-9 0 0-1,0 0 0 1,17 0 0-1,-12-18 0 1,12 14 0 0,-8-13 0-1,-7 17 0 1,7 0 0-1,-9 0 0 1,0 0 0-1,17-9 0 1,-13 7 0-1,14-7 0 1,-18 9 0 0,0 0 0-1,17 0 0 1,-12 0 0-1,12 0 0 1,-17 0 0-1,0 0 0 1,0-17 0-1,0 12 0 1,0-12 0 0,0 17 0-1,0 0 0 1,9 0 0-1,-7-18 0 1,7 14 0-1,-9-13 0 1,0 17 0-1,0 0 0 1,17-9 0 0,-13 7 0-1,14-7 0 1,-18 9 0-1,0 0 0 1,17-17 0-1,-13 12 0 1,14-12 0-1,-9-1 0 1,10 14 0 0,-6-22 0-1,5 24 0 1,-18-7 0-1,17 9 0 1,-13-17 0-1,14 12 0 1,-9-12 0-1,-7-1 0 1,7 14 0 0,-9-13 0-1,17 17 0 1,-13 0 0-1,14-9 0 1,-1 7 0-1,-13-7 0 1,14 9 0-1,-18-17 0 1,0 12 0 0,9-12 0-1,-7 17 0 1,7 0 0-1,8-18 0 1,-13 14 0-1,14-13 0 1,-18 17 0-1,17-9 0 1,-13 7 0-1,14-7 0 1,-9-8 0 0,-7 12 0-1,24-12 0 1,-22-1 0-1,14 14 0 1,-1-13 0-1,-13 17 0 1,14-9 0-1,-18 7 0 1,9-7 0 0,-7 9 0-1,6-17 0 1,10 12 0-1,-14-12 0 1,31 17 0-1,-31-18 0 1,14 14 0-1,-18-13 0 1,9 17 0 0,-7-9 0-1,24 7 0 1,-22-7 0-1,14 9 0 1,-1 0 0-1,-13-17 0 1,14 12 0-1,-9-12 0 1,-7-1 0 0,24 14 0-1,-4-13 0 1,8 8 0-1,7-11 0 1,-6 7 0-1,-10-4 0 1,6 17 0-1,-25 0 0 1,6 0 0 0,-8-18 0-1,18 14 0 1,-14-13 0-1,14 17 0 1,-18 0 0-1,0 0 0 1,17 0 0-1,-13 0 0 1,14 0 0 0,-18 0 0-1,0 0 0 1,9 0 0-1,-7 0 0 1,6 0 0-1,-8 0 0 1,18 0 0-1,-14 0 0 1,31 0 0-1,-22 0 0 1,7 0 0 0,6 0 0-1,-22 0 0 1,31 0 0-1,-31-9 0 1,23 7 0-1,-25-7 0 1,24 9 0-1,-4 0 0 1,-1 0 0 0,6 0 0-1,-8 0 0 1,-6 0 0-1,22 0 0 1,-31-17 0-1,23 12 0 1,-8-12 0-1,-6 17 0 1,22-18 0 0,-31 14 0-1,23-13 0 1,-25 17 0-1,24-9 0 1,-4 7 0-1,-1-7 0 1,6-8 0-1,-25-5 0 1,24 0 0 0,-22 5 0-1,14 17 0 1,-18-9 0-1,17 7 0 1,-13-7 0-1,14 9 0 1,-18 0 0-1,0-17 0 1,0 12 0 0,0-12 0-1,0 17 0 1,9-17 0-1,-7 12 0 1,6-12 0-1,-8 17 0 1,0-9 0-1,0 7 0 1,18-24 0 0,-14 21 0-1,14-12 0 1,-18 0 0-1,0 12 0 1,0-21 0-1,0 24 0 1,0-24 0-1,0 21 0 1,0-12 0 0</inkml:trace>
    </iact:actionData>
  </iact:action>
  <iact:action type="add" startTime="50846">
    <iact:property name="dataType"/>
    <iact:actionData xml:id="d2">
      <inkml:trace xmlns:inkml="http://www.w3.org/2003/InkML" xml:id="stk2" contextRef="#ctx0" brushRef="#br0">15542 15992 24575 0,'28'-39'0'7,"3"8"0"1,-1-6-1550 0,7 24 1550 0,-6-13 0 0,-1 7 0 0,7-12 0 0,-6 9 503 0,-10-4-503 0,6 24 0 0,-25-24 257 0,24 22-257 0,-13-31 0 0,6 22 0 0,8-7 0 0,-23-6 0 0,31 22 0 0,-31-31 0 0,22 30 0 0,-24-21 0 0,25 24 0 0,-23-24 0 0,31 22 0 0,-31-14 0 0,22 1 0 0,-6 4 0 0,10-7 0 0,1-23 0 0,-4 34 0 0,0 0 0 0,-1-28 0 0,11 11 790 0,-10 22-790 0,-23-14 0 0,31 1 0 0,-22 12 0 0,6-12 0 0,8 8 0 0,-6 7 0 0,1-7 0 0,4-8 0 0,-24 13 0 0,25-14 0 0,-6 18 0 0,10 0 0-1,-12-17 0 1,8 12 0 0,-23-12 0 0,13 17 0 0,1 0 0 0,-5 0 0 0,6-9 0 0,8 7 0 0,-23-7 0 0,31 9 0 0,-31 0 0 0,22 0 0 0,-6 0 0 0,10 0 0 0,1 0 0 0,6 0 0 0,-24 0 0 0,22 0 0 0,-31 0 0 0,22 0 0 0,-24 0 0 0,25 0 0 0,-23 0 0 0,13 0 0 0,1 0 0 0,-14 0 0 0,22 0 0 0,-24 0 0 0,25 0 0 0,-23 0 0 0,31 0 0 0,-31 0 0 0,14 0 0 0,-10 0 0 0,-6 0 0 0,7 0 0 0,9 0 0 0,-14 0 0 0,31 0 0 0,-31 0 0 0,22 0 0 0,-6 0 0 0,-7 0 0 0,4 0 0 0</inkml:trace>
    </iact:actionData>
  </iact:action>
  <iact:action type="add" startTime="59347">
    <iact:property name="dataType"/>
    <iact:actionData xml:id="d3">
      <inkml:trace xmlns:inkml="http://www.w3.org/2003/InkML" xml:id="stk3" contextRef="#ctx0" brushRef="#br0">13347 4625 8191 0,'-29'0'0'4,"16"0"3906"0,-21 0-3906 0,20 0 0 0,-5 0 0 1,-7 0 0-1,21 0 0 0,-29 0 0 0,20 0 0 0,-23 0 2294 1,24 0-2294-1,-4 0 1640 0,0 0-1640 0,12 0 0 0,-21 0 0 1,-11 0 0-1,20 0 0 0,-18 0 0 0,26 0 0 0,7 0 0 1,-24 0 0-1,4 0 0 0,-8 0 0 0,-8 0 0 0,8 0 0 1,0 0 0-1,-8 0 5912 0,8 0-5912 0,0 0 0 0,-25 0-4407 1,12 0 4407-1,9 0 0 0,0 0 0 0,-16 0-167 0,21 0 1 1,1 0 166-1,-13 0 0 0,10 0 0 0,-3 0 0 0,21 0 0 1,-24 0 0-1,6 0 0 0,1 0 0 0,-7 0 0 0,6 0 0 1,1 0 0-1,-7 0 0 0,6 0 0 0,1 0 0 0,-7 0 0 1,6 0 0-1,9 0 0 0,-4 0 0 0,7 0 320 1,5 0-320-1,-29 0 0 0,19 0-2379 0,-24 17 2379 0,18-12 4647 1,-7 21-4647-1,-3-24 0 0,-1 24-2531 0,2-4 2531 0,2 0 0 1,6 4 0-1,10-24 0 0,-6 7 0 0,8 8 0 0,-12-13 2835 1,10 31-2835-1,-6-30 0 0,25 12 0 0,-24-8 0 0,4-7 0 1,1 24 0-1,-6-22 0 0,8 31 0 0,6-30 0 0,-22 21 0 1,31-24 0-1,-23 7 0 0,25 8 0 0,-24-13 0 0,4 31 0 1,1-30 0-1,3 21 0 0,9-24 0 0,7 24 0 0,-24-4 0 1,22 8 0-1,-31-10 4480 0,31 6-4480 0,-14-4 0 0,9 8 0 1,7-10 0-1,-6 6 0 0,8-22 0 0,-18 14 0 0,14-9 0 1,-14-7 0-1,18 24 0 0,0-22 0 0,0 14 0 1,0-1 0-1,0-4 0 0,0 7 0 0,0 6 0 0,0-22 0 1,0 31 0-1,0-31 0 0,0 22 0 0,0-6 0 0,0-7 0 1,0 22 0-1,0-22 0 0,0 42 0 0,0-29-2744 0,0 28 2744 1,0-41 0-1,0 22 0 0,0-22 0 0,0 41 0 0,0-27 0 1,8 12 0-1,2 2 0 0,-6-4-2049 0,4-4 1 0,2 0 2048 1,-2-3 0-1,-6 7 1810 0,25-6-1810 0,-23-1 0 0,31 7 0 1,-22-24 0-1,6 22 0 0,-10-22 0 0,9 7 0 0,-14 6 0 1,31-4 0-1,-31-1 0 0,14-3 0 0,-10-18 0 0,-6 8 0 1,7-5 0-1,9 5 0 0,3-8 0 0,10 0 0 0,6 0 0 1,-7 18-5007-1,18-14 5007 0,-14 5 0 0,0 0 0 1,20-9-525-1,-5 0 1 0,2 0 524 0,-14 0 0 0,0 0 0 1,16 0 0-1,1 0 466 0,-4 0 0 0,-2 0-466 0,-7 0 0 1,-1 0 0-1,4 0 0 0,-3 0 0 0,2 0 0 0,12 0 0 1,-16 0 0-1,-10 0 0 0,1 0 0 0,13 0 0 0,12 0 0 1,-16 0 0-1,2 0 0 0,-13 0 0 0,1 0 0 0,12 0-1643 1,-5 0 0-1,2 0 1643 0,17 0 0 0,-9 0 0 0,1 0 1202 1,-10 0 0-1,-2 0-1202 0,-5 0 0 0,1 0 0 0,10 0 0 1,-1 0-2423-1,14 0 2423 0,-15 0 0 0,0 0 0 0,-9 0 0 1,-1 0 353-1,0 0 0 0,-1 0-353 0,22 0 0 0,-17 0 0 1,1 0 99-1,-3 1 1 0,-1-2-100 0,4-7 0 0,0-2 0 1,0 5 0-1,-1-3 0 0,-3-9 0 0,1-3 0 1,20-1 0-1,1 3 0 0,-18 6 0 0,-1 0 0 0,6-12 0 1,-1 4 357-1,7 16-357 0,-14-31 0 0,-1 22 0 0,7-7 0 1,-6-6 0-1,-1 5 0 0,7-1 0 0,-24-4 0 0,22 23 0 1,-31-23 0-1,23 22 0 0,-25-13 0 0,7-1 3821 0,8 14-3821 1,-13-14 907-1,14 10-907 0,-18 5 0 0,0-5 0 0,0-10 0 1,17 14 0-1,-13-13 0 0,14-1 0 0,-18 14 0 0,0-22 0 1,0-11 0-1,0 10 0 0,0-27 0 0,0 26 0 0,0-1-164 1,0-5 1-1,0-3 163 0,0-12 0 0,0 0 0 0,0 8 0 1,0 1-413-1,0-3 1 0,0 1 412 0,1 11 0 0,-2 1 0 1,-8-4 0-1,0 1 0 0,5-17-1872 0,-12 8 1 1,-3 1 1871-1,6-7 0 0,5 10 0 0,-3 2-218 0,-16 5 218 1,23-6 0-1,-31-2 131 0,19 10 0 0,2-1-131 0,-10-13 0 1,1 24 0-1,2 1 1005 0,8-8-1005 0,-6 4 0 0,-7-9 0 1,4 12 3852-1,-9-7-3852 0,-14 4 0 0,12-9 0 0,2 12 0 1,-12-7-3175-1,1 21 3175 0,21-12 0 0,-1-1 0 0,-33 14 3558 1,25-13-3558-1,-18 17 0 0,7 0-290 0,1 0 290 0,10 0 0 1,-3 0 0-1,-21 0-1482 0,23 0 1 0,1 0 1481 0,-25 0 0 1,25 0 3643-1,-1 0-3643 0,12 0 0 0,-7 0 0 0,21 0 0 1,-29 0 0-1,29 17 0 0,-12-13 869 0,17 14-869 0,-9-18 397 1,7 0-397-1,-7 0 0 0,9 0 0 0,0 0 0 1</inkml:trace>
    </iact:actionData>
  </iact:action>
  <iact:action type="add" startTime="68738">
    <iact:property name="dataType"/>
    <iact:actionData xml:id="d4">
      <inkml:trace xmlns:inkml="http://www.w3.org/2003/InkML" xml:id="stk4" contextRef="#ctx0" brushRef="#br0">18070 13483 8191 0,'17'22'0'5,"-12"-4"5063"1,21-18-5063 0,-6 0 0 0,10 0 0-1,-8-18 0 1,4 14 0 0,-6-14 0 0,-7 18 0-1,21 0 0 1,-29 0 0 0,21 0 0 0,-6 0 0 0,-7 0 0-1,21 0 0 1,-20 0 0 0,5 0 2818 0,7 0-2818-1,5 0 1719 1,10 0-1719 0,7 0 0 0,-17 0 0-1,-12 0 0 1,-10 0 0 0,8 18 0 0,-12-14 6784 0,12 14-6784-1,-17-18 0 1,0 0 0 0,17 0 0 0,-12 0 0-1,12 0 0 1,-17 0 0 0,0 0 0 0,0 8 0 0,0-5 0-1,0 5 0 1,0-8 0 0,9 0 0 0,-7 0 0-1,7 0 0 1,-9 0 0 0,0 18 0 0,0-14 0-1,0 13 0 1,0-17 0 0,17 0 0 0,-12 18 0 0,12-14 0-1,0 14 0 1,-12-10 0 0,12-5 0 0,-17 5 0-1,0-8 0 1,0 0 0 0,9 0 0 0,-7 18 0 0,7-14 0-1,-9 13 0 1,0-17 0 0,0 0 0 0,0 18 0-1,0-14 0 1,0 14 0 0,0-18 0 0,0 0 0-1,17 8 0 1,-12-5 0 0,12 5 0 0,-17-8 0 0,0 0 0-1,0 18 0 1,0-14 0 0,0 13 0 0,0-17 0-1,0 0 0 1,0 9 0 0,0-7 0 0,17 7 0 0,-12 8 0-1,12-12 0 1,-17 30 0 0,0-31 0 0,0 13 0-1,0-8 0 1,0 11 0 0,0 10 0 0,9-8 0-1,-7 4 0 1,7-6 0 0,-9-7 0 0,0 22 0 0,0-31 0-1,0 22 0 1,0-24 0 0,0 7 0 0,0 8 0-1,0-12 0 1,0 12 0 0,17 1 0 0,-12-14 0 0,12 22 0-1,-17-24 0 1,0 7 0 0,0 8 0 0,0-12 0-1,0 12 0 1,0 1 0 0,0-14 0 0,0 13 0-1,0-8 0 1,0-7 0 0,0 24 0 0,0-21 0 0,0 12 0-1,17 1 0 1,-12-14 0 0,12 13 0 0,-17-8 0-1,0-7 0 1,0 7 0 0,0-9 0 0,0 0 0 0,9 0 0-1,-7 17 0 1,7-12 0 0,-9 12 0 0,0-17 0-1,0 0 0 1,0 18 0 0,17-14 0 0,-12 13 0-1,12-8 0 1,-17-7 0 0,17 7 0 0,-12-9 0 0,12 17 0-1,-8-12 0 1,-7 12 0 0,7 1 0 0,8-14 0-1,-12 13 0 1,29-17 0 0,-29 0 0 0,12 0 0 0,-8 9 0-1,-7-7 0 1,24 7 0 0,-21-9 0 0,29 17 0-1,-29-12 0 1,21 12 0 0,-24-17 0 0,24 0 0-1,-21 0 0 1,29 0 0 0,-29 0 0 0,12 0 0 0,-8 0 0-1,-7 0 0 1,7 0 0 0,-9 0 0 0,17 0 0-1,-12 0 0 1,29 0 0 0,-29 0 0 0,12 0 0 0,-17 0 0-1,9 0 0 1,-7 0 0 0,7 0 0 0,8 0 0-1,-12 0 0 1,29 0 0 0,-29 0 0 0,21 0 0-1,-7 0 0 1,12 0 0 0,-9 0 0 0,4 0 0 0,-24 0 0-1,24 0 0 1,-21 0 0 0,12 0 0 0,0 0 0-1,-12 0 0 1,21 0 0 0,-24 0 0 0,7 0 0 0,8 0 0-1,-12 0 0 1,29 0 0 0,-29 0 0 0,21-17 0-1,-24 12 0 1,7-12 0 0,8 17 0 0,-12 0 0-1,29 0 0 1,-21 0 0 0,7 0 0 0,6 0 0 0,-21 0 0-1,12 0 0 1,0 0 0 0,-4 0 0 0,7 0 0-1,6 0 0 1,-21 0 0 0,12 0 0 0,-17 0 0 0,9 17 0-1,-7-12 0 1,7 12 0 0,8-17 0 0,-13 0 0-1,14 0 0 1,-1 18 0 0,-12-14 0 0,12 13 0-1,-17-17 0 1,9 0 0 0,-7 0 0 0,7 0 0 0,8 9 0-1,-13-7 0 1,14 7 0 0,-18-9 0 0,0 0 0-1,17 0 0 1,-13 0 0 0,14 17 0 0,-9-12 0-1,-7 12 0 1,24-17 0 0,-4 18 0 0,-1-5 0 0,6 6 0-1,-25 7 0 1,24-21 0 0,-22 12 0 0,14 1 0-1,-1-14 0 1,-13 22 0 0,14-24 0 0,-18 7 0 0,9-9 0-1,-7 17 0 1,7-12 0 0,8 12 0 0,-13 1 0-1,14-14 0 1,-18 13 0 0,0-17 0 0,0 0 0-1,0 9 0 1,17-7 0 0,-13 7 0 0,14-9 0 0,-18 17 0-1,0-12 0 1,9 12 0 0,-7-17 0 0,7 18 0-1,-9-14 0 1,17 22 0 0,-13-24 0 0,14 24 0 0,-1-21 0-1,-13 12 0 1,14 1 0 0,-9-14 0 0,-7 13 0-1,6-8 0 1,10-7 0 0,-14 7 0 0,14 8 0-1,-1-12 0 1,-4 30 0 0,7-31 0 0,-12 22 0 0,10-24 0-1,-14 24 0 1,31-21 0 0,-31 12 0 0,23 1 0-1,-8-14 0 1,12 22 0 0,-10-24 0 0,6 24 0 0,-25-21 0-1,24 12 0 1,-4 1 0 0,-1-14 0 0,6 13 0-1,-8-8 0 1,12-7 0 0,-10 7 0 0,-3-9 0-1,-18 0 0 1,0 0 0 0,9 0 0 0,-7 0 0 0,6 0 0-1,-8 0 0 1,0 0 0 0,18 0 0 0,-14 0 0-1,14 0 0 1,-1 0 0 0,-13 0 0 0,14 0 0 0,-9 0 0-1,-7 0 0 1,24 0 0 0,-22 0 0 0,31 0 0-1,-31 0 0 1,40 0 0 0,-37 0 0 0,36 0 0-1,-30 0 0 1,24 0 0 0,-6 0 0 0,-1 0 0 0,7 0 0-1,-24 0 0 1,22 0 0 0,-22 0 0 0,24 0 0-1,-24 0 0 1,22 0 0 0,-22 0 0 0,7 0 0 0,6 0 0-1,-22 0 0 1,31 0 0 0,-31 17 0 0,23-12 0-1,-25 12 0 1,24-17 0 0,-22 0 0 0,31 0 0-1,-31 0 0 1,23 0 0 0,-25 0 0 0,6 18 0 0,10-14 0-1,-14 13 0 1,31-17 0 0,-31 0 0 0,23 9 0-1,-8-7 0 1,-6 7 0 0,31 8 0 0,-38-12 0 0,38 12 0-1,-40-17 0 1,22 18 0 0,-24-14 0 0,7 13 0-1,-9-17 0 1,18 0 0 0,-14 9 0 0,13-7 0-1,1 7 0 1,-14-9 0 0,14 0 0 0,-18 17 0 0,8-12 0-1,-6 12 0 1,7-17 0 0,-9 0 0 0,18 18 0-1,-14-14 0 1,13 13 0 0,1-17 0 0,-14 9 0 0,14-7 0-1,-10 7 0 1,-6 8 0 0,7-12 0 0,9 30 0-1,3-31 0 1,10 22 0 0,-12-24 0 0,8 24 0-1,-23-21 0 1,31 12 0 0,-31-8 0 0,22-7 0 0,-6 7 0-1,10 8 0 1,1-12 0 0,6 29 0 0,-24-29 0-1,30 12 0 1,-19-8-447 0,24-7 447 0,-17 24 0 0,6-21 0-1,-7 12 0 1,1-17 0 0,6 0 0 0,-7 17 0-1,1-12 0 1,6 12 0 0,-7-17 0 0,1 0 0-1,6 0 0 1,-7 0 0 0,1 0 0 0,6 0 0 0,-7 0 0-1,1 0 0 1,6 0 0 0,-7 0 0 0,-8 0 0-1,4 0 0 1,11 0 0 0,-19 0 0 0,17 0 0 0</inkml:trace>
    </iact:actionData>
  </iact:action>
  <iact:action type="add" startTime="79955">
    <iact:property name="dataType"/>
    <iact:actionData xml:id="d5">
      <inkml:trace xmlns:inkml="http://www.w3.org/2003/InkML" xml:id="stk5" contextRef="#ctx0" brushRef="#br0">23871 11230 24575 0,'22'0'0'6,"4"0"0"1,-6 0 0 0,10 0-8109 0,18 0 8109 0,-6 0 0 0,-14 0 0 0,0 0 0 0,22 0 0 0,-16 0 0 0,0 0 0 0,-4 0 0 0,1 0 0 0,3 0 0 0,-1 0 0 0,-4 0 0 0,1 0 0 0,8 0 0 0,0 0 0 0,-2 0 0-1,0 0 0 1,3 0 0 0,1 0 0 0,-6 0 0 0,-1 0 0 0,1 0 0 0,0 0 0 0,-4 0 0 0,1 0 0 0,-2 0 0 0,0 0 0 0,0 0 0 0,-1 0 0 0,13 0 0 0,-5-5 0 0,2 1 0 0,-1 3 0 0,-2 0 0 0,-3-4 0-1,-1 1 0 1,2 3 0 0,-2 2 0 0,8-1 0 0,-10 0 0 0,1 0 0 0,13 0 0 0,-7 0 0 0,0 0 1312 0,7 0-1312 0,-1 0 0 0,1 0 0 0,-11 0 0 0,0 0 0 0,2 0 0 0,-1 0 0 0,15 0 1451 0,-26 0-1451 0,-5 0 0-1,-8 0 0 1,-7 0 0 0,7 0 4339 0,-9 0-4339 0,17 0 1007 0,-12 0-1007 0,12 0 0 0,-17 0 0 0,0 0 0 0,17 0 0 0,-12 0 0 0,12 0 0 0,-34 0 0 0,12-17 0 0,-29 12 0 0,29-12 0 0,-21-1 0 0,24 14 0 0,-7-13 0 0</inkml:trace>
    </iact:actionData>
  </iact:action>
  <iact:action type="add" startTime="85667">
    <iact:property name="dataType"/>
    <iact:actionData xml:id="d6">
      <inkml:trace xmlns:inkml="http://www.w3.org/2003/InkML" xml:id="stk6" contextRef="#ctx0" brushRef="#br0">27125 10328 24575 0,'21'0'0'7,"6"0"0"1,-8 0 0 0,-6 0 0 0,22 0 0 0,-22 0 0 0,7 0 0 0,-12 0 0 0,10 0 0 0,-14 0 0 0,14 0 0 0,-1 0 0 0,-13 0 0 0,14 0 0 0,-18 0 0 0,9 0 0 0,-7 0 0 0,6 0 0 0,-8 0 0 0,18 0 0 0,-14 0 0 0,14 0 0 0,-18 0 0 0,0 0 0 0,17 0 0 0,-13 9 0 0,14-7 0 0,-18 7 0 0,0-9 0 0,9 0 0 0,-7 17 0 0,6-13 0 0,-8 14 0 0,0-1 0 0,0-12 0 0,18 12 0 0,-14-17 0 0,14 0 0 0,-18 9 0 0,0-7 0-1,0 24 0 1,0-22 0 0,17 14 0 0,-13-1 0 0,14-4 0 0,-18 24 0 0,0-6 0 0,9 17-710 0,-7-7 710 0,6-2-1461 0,-8 16 1461 0,18-12 0 0,-16-14 0 0,0 1 0 0,7-2 0 0,0 1 0 0,-8 13 0 0,-2 1 0 0,1 7-2851 0,0 1 0 0,0-4 2851 0,0-21 0 0,-2 8 0 0,4 4-185 0,6-7 0 0,1-1 185 0,-5 24 0 0,6-12 0 0,-2-3-1103 0,-8-13 1103 0,0 11 889 0,0-28-889 0,0-9 5438 0,0 0-5438 0,0 17 132 0,0-13 0 0,0 14 0 0,0-18 1 0</inkml:trace>
    </iact:actionData>
  </iact:action>
  <iact:action type="add" startTime="86756">
    <iact:property name="dataType"/>
    <iact:actionData xml:id="d7">
      <inkml:trace xmlns:inkml="http://www.w3.org/2003/InkML" xml:id="stk7" contextRef="#ctx0" brushRef="#br0">27379 11034 24575 0,'40'0'0'10,"-10"0"0"0,7 0 0 1,-6 0 0-1,-10 0 0 1,6-9 0-1,-25 7 0 0,24-7 0 1,-4 9 0-1,8-17 0 1,7 12 0-1,-24-12 0 0,5 17 0 1,-1 0 0-1,-13 0 0 1,23 0 0-1,-25 0 0 0,6 0 0 1,-8-18 0-1,18 14 0 1,-14-13 0-1,14 17 0 0,-18 0 0 1,17 0 0-1,-13 0 0 1,14 0 0-1,-18 0 0 0,9 0 0 1,-7 0 0-1,24 0 0 1,-22 0 0-1,14 0 0 1</inkml:trace>
    </iact:actionData>
  </iact:action>
  <iact:action type="add" startTime="87572">
    <iact:property name="dataType"/>
    <iact:actionData xml:id="d8">
      <inkml:trace xmlns:inkml="http://www.w3.org/2003/InkML" xml:id="stk8" contextRef="#ctx0" brushRef="#br0">28203 10387 24575 0,'0'30'0'5,"0"7"0"1,0 3 0 0,0 1 0 0,0-11 0 0,0-12 0-1,0-1 0 1,0-4 0 0,0 24 0 0,0-24 0 0,0 22 0 0,0-30 0-1,0 21 0 1,0-24 0 0,0 24 0 0,0-22 0 0,0 14 0-1,0-1 0 1,0-12 0 0,0 12 0 0,0-17 0 0,0 9 0 0,0-7 0-1,0 7 0 1,0-9 0 0,0 0 0 0,0 17 0 0,0-13 0-1,0 14 0 1,0-1 0 0,0-4 0 0,0 24 0 0,0-6 0 0,17-1 0-1,-13 25-1046 1,14-29 1046 0,-9 28 0 0,-7-14 0 0,24 1-182-1,-23-13 1 1,-2 1 181 0,17 12 0 0,-1 7 0 0,-13-26 0 0,14-5 0-1,-18-8 0 1,0-7 0 0,9 24 0 0,-7-22 0 0,6 14 0-1,-8-18 0 1,0 17 0 0,0-12 0 0,18 12 0 0,-14-17 0 0,14 0 0-1,-1 0 0 1,-13 0 1026 0,14 0-1026 0,-18 0 383 0,9 0-383 0,-7 0 0-1,6 0 0 1,10 0 0 0,-14 0 0 0,31 0 0 0,-31 0 0-1,23 0 0 1,-25 0 0 0,24 0 0 0,-22 0 0 0,22 0 0 0,-6-17 0-1,19-5 0 1,2 0-3821 0,-10-4 3821 0,4 24-1274 0,-31-7 1274-1,22-8 0 1,-24 12 0 0,25-30 0 0,-23 31 0 0,31-22 0 0,-31 24 0-1,22-24 0 1,-24 21 0 0,7-30 0 0,-9 31 0 0,18-22 0-1,-14 6 0 1,13 7 0 0,1-22 0 0,-14 22 0 0,14-6 0 0,-18-7 0-1,8 4 0 1,-6-9 0 0,7-6 0 0,-9 7 0 0,0-1 3528-1,0-6-3528 1,0 7 1567 0,0-1-1567 0,0-1 0 0,0 1 0 0,0 12 0-1,0-14 0 1,0 5 0 0,0 23 0 0,0-30 0 0,0 22 0-1,0-6 0 1,0-7 0 0,-9 21 0 0,7-30 0 0,-24 22 0 0,22-24 0-1,-31 24 0 1,31-22 0 0,-23 22-473 0,8-24 473 0,-12 24 0 0,10-22 0-1,-6 22 0 1,8-6 0 0,6-7 0 0,-22 21 0 0,22-30 0-1,-7 22 0 1,-6-6 0 0,4-7 0 0,-8 4 0 0,-7 0 0 0,15-4 0-1,3 24 0 1,-8-24 0 0,6 21 0 0,-10-12 0 0,12 17 0-1,-8 0 0 1,23 0 0 0,-31 0 0 0,31 0 473 0,-14 0-473 0,10 0 0-1,6 0 0 1,-25 0 0 0,23 0 0 0,-31 0 0 0,31 0 0-1,-22 0 0 1,24 0 0 0,-25 0 0 0,6 0 0 0,-1 17 0 0,-4-12 0-1,24 12 0 1,-25-8 0 0,6-7 0 0,-1 7 0 0,-4-9 0-1,24 17 0 1,-7-13 0 0,-9 14 0 0,14-18 0 0,-13 0 0 0,17 0 0-1,0 0 0 1,-18 0 0 0,14 0 0 0,-14 0 0 0,18 0 0 0</inkml:trace>
    </iact:actionData>
  </iact:action>
  <iact:action type="add" startTime="89100">
    <iact:property name="dataType"/>
    <iact:actionData xml:id="d9">
      <inkml:trace xmlns:inkml="http://www.w3.org/2003/InkML" xml:id="stk9" contextRef="#ctx0" brushRef="#br0">29104 9897 24575 0,'0'22'0'7,"0"-5"0"0,0-17 0 0,18 0 0 1,-14 0 0-1,13 9 0 0,-17-7 0 0,18 7 0 1,-14-9 0-1,14 0 0 0,-18 0 0 0,8 0 0 1,-6 0 0-1,7 0 0 0,-9 0 0 0,18 0 0 1,-14 0 0-1,31 0 0 0,-31 0 0 0,22 0 0 1,-24 0 0-1,7 0 0 0,9 0 0 0,-14 0 0 1,13 0 0-1,1 0 0 0,-14 0 0 0,14 0 0 1,-18 0 0-1,8 0 0 0,-6 0 0 0,7 0 0 1,-9 0 0-1,18 0 0 0,-14-9 0 0,13 7 0 1,-17-7 0-1,0 9 0 0,18 0 0 0,-14 0 0 1,14-17 0-1,-10 12 0 0,-6-12 0 0,7 17 0 1,-9 0 0-1,0 0 0 0,18-18 0 0,-14 14 0 1,13-13 0-1,1 17 0 0,-14-9 0 0,14 7 0 1,-18-7 0-1,0 9 0 0,0 0 0 0,0-17 0 1,0 12 0-1,0-12 0 0,0 17 0 0,0 0 0 1,-18-18 0-1,14 14 0 0,-14-13 0 0,1 8 0 1,13 7 0-1,-14-7 0 0,18 9 0 0,0-17 0 1,-9 12 0-1,7-12 0 0,-6 17 0 0,8 0 0 1,-18 0 0-1,14-18 0 0,-14 14 0 0,18-13 0 1,0 17 0-1,0 0 0 0,-17 0 0 0,13 0 0 1,-14 0 0-1,18 0 0 0,0 0 0 0,-9 0 0 1,7 0 0-1,-6 0 0 0,8 0 0 0,0 0 0 1,-18 0 0-1,14 0 0 0,-14 0 0 0,18 0 0 1,0 0 0-1,0 17 0 0,0-13 0 0,-17 14 0 1,13-18 0-1,-14 0 0 0,18 0 0 0,0 0 0 1,0 17 0-1,0-12 0 0,0 12 0 0,0-17 0 1,0 0 0-1,-9 0 0 0,7 0 0 0,-6 9 0 1,8-7 0-1,0 7 0 0,0-9 0 0,0 0 0 1,-18 17 0-1,14-13 0 0,-14 14 0 0,18-18 0 1,0 0 0-1,18 0 0 0,-14 0 0 0,22 0 0 1,-24 0 0-1,25 0 0 0,-23 0 0 0,13 0 0 1,1 0 0-1,-14 0 0 0,22 0 0 0,-24 0 0 1,7-18 0-1,9 14 0 0,-14-13 0 0,31 8 0 1,-22-11 0-1,6 7 0 0,8-22 0 0,-23 31 0 1,31-22 0-1,-22 24 0 0,6-24 0 0,8 21 0 1,-23-29 0-1,31 20 0 0,-22-5 0 0,6-7 0 1,8 13 0-1,-6-7 0 0,10-6 0 0,6 4 0 1,-24-8 0-1,22 10 0 0,-31-6 0 0,22 22 0 1,-24-14 0-1,7 18 0 0,-9 0 0 0,18 0 0 1,-14 0 0-1,13 0 0 0,-17 0 0 0,18 0 0 1,-14 0 0-1,14 0 0 0,-18 0 0 0,0 0 0 1,8 0 0-1,-6 18 0 0,25-14 0 0,-23 22 0 1,13-24 0-1,1 24 0 0,-14-21 0 0,14 30 0 1,-10-31 0-1,-6 13 0 0,7-8 0 0,9 11 0 1,-14-7 0-1,31 13 0 0,-31-7 0 0,14 12 0 1,-10-1 0-1,-6-10 0 0,7 6 0 0,9-4 0 1,-14 0 0-1,13 4 0 0,-17-24 0 0,0 24 0 1,0-22 0-1,18 31 0 0,-14-30 0 0,13 21 0 1,-17-24 0-1,0 24 0 0,0-22 0 0,0 31 0 1,0-30 0-1,0 21 0 0,0-24 0 0,0 24 0 1,0-22 0-1,0 31 0 0,0-30 0 0,0 21 0 1,0-24 0-1,0 24 0 0,0-4 0 0,0 0 0 1,0 4 0-1,-17 11 0 0,13-20 0 0,-14 27 0 1,18-42 0-1,-17 24 0 0,13-22 0 0,-14 31 0 1,18-30 0-1,0 12 0 0,0-8 0 0,-9-7 0 1,7 24 0-1,-6-4 0 0,8 0 0 0,-18 4 0 1,14-24 0-1,-14 24 0 0,1 5 0 0,13-7 0 1,-14 19 0-1,18-21 0 0,-9 8-425 0,7 7 425 1,-6-6 0-1,8-1 0 0,-18 7 0 0,14-6 0 1,-14-1 0-1,18 25 0 0,0-29 0 0,0 28 0 1,0-41 0-1,0 22 0 0,0-30 0 0,0 12 0 1,0-8 0-1,0-7 0 0,0 24 0 0,0-22 0 1,0 14 0-1,0-18 425 0,0 0-425 0,0 17 0 1,0-12 0-1,0 12 0 0,0-17 0 0,0 0 0 1,0 9 0-1,0-7 0 0,0 7 0 0,0-9 0 1,0 0 0-1,18 0 0 0,-14 17 0 0,14-13 0 1,-10 14 0-1,-6-18 0 0,25 0 0 0,-23 0 0 1,31 0 0-1,-31 0 0 0,22 0 0 0,-6 0 0 1,-7 17 0-1,22-12 0 0,-31 12 0 0,13-17 0 1,-8 0 0-1,-7 0 0 0,25 0 0 0,-23 0 0 1,13 0 0-1,1 0 0 0,-14 0 0 0,13 0 0 1,-8 0 0-1,-7 0 0 0,7 0 0 0,-9-17 0 1,0 12 0-1,0-12 0 0,18-1 0 0,-14 14 0 1,13-13 0-1,-17 8 0 0,0 7 0 0,0-24 0 1,18 4 0-1,-14 0 0 0,13-4 0 0,-17 24 0 1,0-7 0-1,0 9 0 0,0 0 0 0,0-17 0 1,0 12 0-1,0-12 0 0,0 17 0 0,0 0 0 1,0-18 0-1,0 14 0 0,0-13 0 0,0 17 0 1,-17 0 0-1,13 0 0 0,-14 0 0 0,18 17 0 1,0-13 0-1,0 14 0 0,0-18 0 0,0 0 0 1,0 17 0-1,0-12 0 0,0 12 0 0,0-17 0 1,0 0 0-1,0 9 0 0,0-7 0 0,0 7 0 1,0-9 0-1,0 17 0 0,0-13 0 0,0 14 0 1,0-18 0-1,0 0 0 0,0 17 0 0,0-12 0 1,0 12 0-1,0-17 0 0,0 0 0 0,0 9 0 1,0-7 0-1,0 7 0 0,0-9 0 0,0 0 0 1,0 17 0-1,0-13 0 0,0 14 0 0,0-18 0 1,0 0 0-1,0 17 0 0,-17-12 0 0,13 12 0 1,-14-17 0-1,18 0 0 0,0 0 0 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08T05:51:46.448"/>
    </inkml:context>
    <inkml:brush xml:id="br0">
      <inkml:brushProperty name="width" value="0.05292" units="cm"/>
      <inkml:brushProperty name="height" value="0.05292" units="cm"/>
      <inkml:brushProperty name="color" value="#FF0000"/>
    </inkml:brush>
  </inkml:definitions>
  <iact:action type="add" startTime="34276">
    <iact:property name="dataType"/>
    <iact:actionData xml:id="d0">
      <inkml:trace xmlns:inkml="http://www.w3.org/2003/InkML" xml:id="stk0" contextRef="#ctx0" brushRef="#br0">2352 8564 24575 0,'11'0'0'6,"15"0"0"1,-22 0 0 0,31 0 0 0,-22 0 0 0,24 0 0 0,-6 0 0 0,-1 0 0 0,7 0 0 0,-6 0 0 0,-1 0 0 0,25 0-3504 0,-12 0 3504-1,-10 0 0 1,2 0 0 0,-1 0 0 0,-1 0 0 0,-2 0 0 0,-1 0 0 0,0 0 0 0,-1 0 0 0,-1 0 0 0,1 0 0 0,4 0 0 0,1 0 0 0,-3 0 0-1,1 0 0 1,15 0 0 0,0 0 0 0,-16 0 0 0,1 0 0 0,14 0 0 0,2 0 0 0,-12 0 0 0,-1 0 0 0,5 0 0 0,-1 0 0 0,-9 0 0-1,-1 0 0 1,1 0 0 0,-4 0 0 0,-2 0 0 0,20 0 0 0,-31 0 0 0,24 0 0 0,-7 0 0 0,1 0 0 0,6 0 0 0,-24 0 0 0,22 0 0 0,-22 0-460-1,6 0 460 1,8 0 0 0,-6 0 0 0,1-17 0 0,4 12 0 0,-6-12 0 0,10 17 0 0,-8 0 0 0,4-9 0 0,-6 7 0 0,10-7 0 0,-8 9 0 0,4 0 0-1,-6 0 912 1,10 0-912 0,1-17 0 0,1 16 0 0,-1-2 0 0,-11-32-1691 0,10 32 1 0,1 1 1690 0,-10-15-896 0,10 17 896 0,6-9-527 0,-7 7 527-1,-8-7 0 1,4-8 0 0,11 13 0 0,-11-14 79 0,1 8 0 0,1 3-79 0,2 2 0 0,1-12 2214 0,-12 17-2214 0,8 0 0 0,-23-9 0 0,31 7 0 0,-31-7 1717-1,13 9-1717 1,-8 0 0 0,-7 0 0 0,7 0 3767 0,9 0-3767 0,-14 0 0 0,13 0 0 0,-17 0 0 0,0 0 0 0,0-17 0 0,0 13 0 0,0-14 0 0,0 18 0-1,0-17 0 1,0 12 0 0,0-21 0 0,-17 24 0 0,13-24 0 0,-14 4 0 0,9-8 0 0,7-7 0 0,-7 6 0 0,2 0 0 0,-3-3 0 0,0 8 0-1,-2-3 0 1,2-6 0 0,0-5 0 0,0 4-1500 0,-10-14 1500 0,16 9 0 0,-1 2 0 0,-12 8 0 0,13 1 0 0,-14 10 0 0,18-6 0 0,0 4-586 0,0 0 586-1,0 5 0 1,0 8 0 0,0 7 0 0,0-7 0 0,-17 9 0 0,13 0 0 0,-23-17 0 0,25 13 0 0,-24-14 363 0,4 1 0 0,1 12 1 0,3-12-1 0</inkml:trace>
    </iact:actionData>
  </iact:action>
  <iact:action type="add" startTime="71547">
    <iact:property name="dataType"/>
    <iact:actionData xml:id="d1">
      <inkml:trace xmlns:inkml="http://www.w3.org/2003/InkML" xml:id="stk1" contextRef="#ctx0" brushRef="#br0">9662 11367 24575 0,'48'0'0'10,"-19"0"0"0,1 0 0 0,8 0 0 0,2 0-2654 1,5 0 1-1,0 0 2653 0,-5 0 0 0,0 0 0 0,-1 0 0 1,-2 0 0-1,13 0 0 0,-22 0 0 0,1 0 0 0,4 0 0 1,2 0 0-1,0 0 0 0,1 0 0 0,4 0 0 0,-1 0 0 1,-5 0 0-1,-1 0 0 0,1 0 0 0,0 0 0 0,-3 0 0 1,-1 0 0-1,0 1 0 0,-1-2 0 0,10-17 0 0,-2 14 0 1,2-13 0-1,2 17 0 0,-12 0 0 0,-1 0 0 0,13-9 0 1,7 7 0-1,-26-7-559 0,22 9 559 0,-38 0 501 0,20 0-501 1,-8 0 0-1,-14 0 0 0,14 0 2446 0,-10 0-2446 0,-6 0 1908 1,7 0-1908-1,-9 0 0 0,0 0 0 0,0 0 0 1</inkml:trace>
    </iact:actionData>
  </iact:action>
  <iact:action type="add" startTime="77075">
    <iact:property name="dataType"/>
    <iact:actionData xml:id="d2">
      <inkml:trace xmlns:inkml="http://www.w3.org/2003/InkML" xml:id="stk2" contextRef="#ctx0" brushRef="#br0">7369 18128 24575 0,'11'0'0'5,"-2"0"0"1,8 0 0-1,-12 0 0 1,12 0 0 0,-8 0 0-1,-7 0 0 1,7 0 0 0,-9 0 0-1,17 0 0 1,-13 0 0-1,14 0 0 1,-18 0 0 0,17 0 0-1,-12 0 0 1,21 0 0 0,-24 18 0-1,24-14 0 1,-22 14 0-1,31-18 0 1,-31 0 0 0,23 17 0-1,-8-13 0 1,12 14 0 0,-1-18 0-1,7 8 0 1,-6-5 0-1,-1 5 0 1,7-8-2748 0,-6 18 2748-1,-10-14-559 1,6 14 559 0,-25-18-65-1,24 0 65 1,-22 0 0-1,31 0 0 1,-31 0 0 0,23 0 0-1,-25 0 0 1,24 0 0 0,-22 0 0-1,31 17 0 1,-31-13 2651-1,23 14-2651 1,-25-18 0 0,24 0 0-1,-22 0 0 1,31 0 0 0,-31 0 642-1,23 0-642 1,-25 0 0-1,24 0 0 1,-4 0 79 0,-1 0-79-1,6 0 0 1,-8 0 0 0,12 0 0-1,-10 0 0 1,6 0 0-1,-25 0 0 1,6 0 0 0,10-18 0-1,-14 14 0 1,14-13 0 0,-18 17 0-1,17 0 0 1,-13-18 0-1,14 14 0 1,-18-14 0 0,9 10 0-1,-7 5 0 1,6-23 0 0,10 22 0-1,-14-13 0 1,14-1 0-1,-1 14 0 1,-13-22 0 0,14 24 0-1,-9-25 0 1,-7 23 0 0,24-13 0-1,-4-1 0 1,-1 5 0-1,6-6 0 1,-8-8 0 0,12 14 0-1,-1-6 0 1,-10-7 0 0,6 21 0-1,-4-30 0 1,-1 31 0-1,6-22 0 1,-8 24 0 0,12-24 0-1,-10 21 0 1,6-12 0 0,-8-1 0-1,20 5 0 1,-15-6 0-1,20 10 0 1,-22 9 0 0,8-17-506-1,7 12 506 1,-6-12 0 0,-1 17 0-1,7-18 0 1,-6 14 0-1,-1-13 0 1,-10 17 0 0,6-9 0-1,-4 7 0 1,-1-7 0 0,6 9 0-1,-8 0 0 1,3 0 0-1,15 0 0 1,-8 0 0 0,-1 0 0-1,0 0-1537 1,4 0 1 0,-3 0 1536-1,-16 0-1120 1,6 0 1120-1,8 0 0 1,-23 0 0 0,31 0 0-1,-31 0 0 1,22 0 0 0,-24 0 0-1,25 0 0 1,-23 0 0-1,31 0 0 1,-22 0 0 0,6 0-256-1,-10 0 256 1,9 0 0 0,-14 0 0-1,31 0 0 1,-31 9 0-1,22-7 0 1,-24 7 0 0,7-9 2823-1,9 0-2823 1,-14 0 1302 0,31 17-1302-1,-31-13 830 1,22 14-830-1,-24-1 0 1,25-12 0 0,-23 12 0-1,31-17 0 1,-31 9 0 0,14-7 0-1,-18 7 0 1,0-9 0-1,0 0 0 1,8 17 0 0,-6-13 0-1,7 14 0 1,-9-18 0 0,0 0 0-1,18 17 0 1,-14-12 0-1,13 12 0 1,1-8 0 0,-14-7 0-1,14 7 0 1,-18-9 0 0,8 17 0-1,-6-13 0 1,25 31 0-1,-23-30 0 1,31 21 0 0,-31-24 0-1,22 24 0 1,-24-22 0 0,25 23 0-1,-6-8 0 1,10-6 0-1,-12 22 0 1,8-31 0 0,-23 14 0-1,13-18 0 1,1 9 0 0,-14-7 0-1,14 6 0 1,-10-8 0-1,-6 0 0 1,7 18 0 0,9-14 0-1,-14 14 0 1,13-18 0 0,-17 0 0-1,0 17 0 1,18-13 0-1,-14 14 0 1,14-18 0 0,-10 0 0-1,-6 0 0 1,25 0 0 0,-23 8 0-1,13-5 0 1,-17 5 0-1,18-8 0 1,-14 0 0 0,22 0 0-1,-24 18 0 1,7-14 0 0,9 14 0-1,-14-18 0 1,31 0 0-1,-31 0 0 1,14 0 0 0,-10 0 0-1,-6 0 0 1,7 0 0 0,9 0 0-1,-14 0 0 1,31 0 0-1,-31 0 0 1,14 0 0 0,-10 0 0-1,-6 0 0 1,25 0 0 0,-23 0 0-1,13 0 0 1,1 0 0-1,-14 0 0 1,22 0 0 0,-24 0 0-1,25 0 0 1,-23 0 0 0,13 0 0-1,1 0 0 1,-14 0 0-1,22 0 0 1,-6 0 0 0,-7 0 0-1,22 0 0 1,-22 0 0 0,24 0 0-1,-24 0 0 1,4 0 0-1,1 0 0 1,-14 0 0 0,13 0 0-1,-8 0 0 1,-7 0 0 0,7 0 0-1,-9 0 0 1,0 0 0-1,18 0 0 1,-14 0 0 0,13 0 0-1,-17 0 0 1,0 0 0 0,0-18 0-1,0 14 0 1,0-14 0-1,18 18 0 1,-14 0 0 0,13 0 0-1,-17 0 0 1,9 0 0 0,-7 0 0-1,7 0 0 1,8-8 0-1,-12 5 0 1,12-5 0 0,1 8 0-1,-14 0 0 1,22 0 0 0,-24 0 0-1,24 0 0 1,-21 0 0-1,12-18 0 1,-8 14 0 0,-7-13 0-1,24 17 0 1,-21 0 0 0,12 0 0-1,0-18 0 1,-12 14 0-1,21-14 0 1,-24 18 0 0,24 0 0-1,-21 0 0 1,29-8 0 0,-29 6 0-1,21-7 0 1,-6-9 0-1,19-3 0 1,2-1-3487 0,-10 4 3487-1,3 10-1330 1,-29 6 1330 0,21-7 0-1,-6-9 0 1,-7 14 0-1,21-13 0 1,-20 17 0 0,5-9 0-1,7 7 0 1,-4-7 0 0,9 9 0-1,-12 0 0 1,7-17 0-1,-4 12 0 1,0-12 0 0,4 17 0-1,-24 0 0 1,24 0 0 0,-21 0 0-1,29 0 0 1,-29 0 0-1,21 0 0 1,-24 0 0 0,24 0 3214-1,-4 0-3214 1,26 0 0 0,-7 0 0-1,-2 0 0 1,-19 0 0-1,6 0 0 1,-21 0 0 0,29 0 0-1,-29 0 0 1,21 0 0 0,-24 0 0-1,24 0 0 1,-21 0 0-1,29 0 0 1,-29 0 0 0,21 0 0-1,-24 0 0 1,24 0 0 0,-21 0 0-1,12 0 0 1,0 0 0-1,-12 0 1603 1,21 0-1603 0,-24 0 0-1,7 0 0 1,8 0 0 0,-12 17 0-1,29-12 0 1,-29 12 0-1,21-8 0 1,-24-7 0 0,24 24 0-1,-4-22 0 1,0 23 0 0,-5-25 0-1,-8 6 0 1,-7 10 0-1,7-14 0 1,8 31 0 0,5-31 0-1,0 14 0 1,4-9 0 0,-24-7 0-1,24 6 0 1,-4 10 0-1,0-14 0 1,4 14 0 0,-7-1 0-1,12-13 0 1,-9 22 0 0,4-23 0-1,-7 5 0 1,12 10 0-1,-1-14 0 1,-10 14 0 0,6-1 0-1,-4-13 0 1,8 14 0 0,7-10 0-1,3-5 0 1,1 5 0-1,-10-8 0 1,-5 0 0 0,-7 0 0-1,-6 0 0 1,22 0 0 0,-30 0 0-1,21 0 0 1,-24 0 0-1,24 0 0 1,-22 0 0 0,31-8 0-1,-22-12 0 1,7-10 0 0,6-1 0-1,-22 11 0 1,14 12 0 0</inkml:trace>
    </iact:actionData>
  </iact:action>
  <iact:action type="add" startTime="92146">
    <iact:property name="dataType"/>
    <iact:actionData xml:id="d3">
      <inkml:trace xmlns:inkml="http://www.w3.org/2003/InkML" xml:id="stk3" contextRef="#ctx0" brushRef="#br0">19442 16600 24575 0,'-22'0'0'4,"5"0"0"1,8 0 0 0,7 0 0 0,-7 0 0 0,9 0 0 0,-17 0 0 0,12 0 0-1,-12 0 0 1,0 0 0 0,12 0 0 0,-21 0 0 0,24 0 0 0,-24 0 0 0,21 0 0 0,-29 0 0-1,29 0 0 1,-21 0 0 0,24 0 0 0,-24 0 0 0,4 0 0 0,0 0 0 0,-4 0 0-1,6 0 0 1,-10 17 0 0,8-13 0 0,-4 14 0 0,6-18 0 0,-10 0 0 0,0 17 0 0,-7-12 0-1,6 12 0 1,1-8-428 0,-7-7 428 0,6 7 0 0,9-9 0 0,-4 0 0 0,24 17 0-1,-24-13 0 1,21 14 0 0,-29-18 0 0,21 0 0 0,-24 0 0 0,23 0 0 0,-20 17 0 0,21-12 0-1,-7 12 0 1,-6-17 428 0,4 0-428 0,-8 9 0 0,-7-7 0 0,23 7 0 0,-29-9 0-1,2 17 0 1,-3-13-391 0,8 6 1 0,0-2 390 0,-7-8 0 0,9 8 0 0,0 1 0 0,-16-4 0-1,11 12 0 1,2-17 0 0,6 0 0 0,1 0 0 0,-7 0 0 0,24 0 0 0,-22 0 0-1,22 0 0 1,-7 0 0 0,-6 0 0 0,4 0 0 0,-8 0 0 0,10 0 0 0,-6 0 0 0,4 0 0-1,1 0 0 1,-6 0 0 0,8 0 0 0,-12 0 0 0,1 0 0 0,-7 0 0 0,6 0 0-1,1 0 0 1,-7 0 0 0,6 0 0 0,1 0 0 0,-7 0 0 0,-2 0 0 0,9 0 0 0,1 0 0-1,-15 0 0 1,7 0 0 0,2 0 0 0,9 0-584 0,-28 0 584 0,23 0 0 0,1 0 0-1,10 0 0 1,-6 0 758 0,4 0-758 0,-8 0 0 0,-7-17-3059 0,6 12 3059 0,1-12 0 0,-7 17 513-1,24 0-513 1,-22-18 0 0,22 14 0 0,-24-13 0 0,6 17 0 0,1 0-364 0,-7-9 364-1,6 7 0 1,1-7 0 0,-7 9 0 0,6 0 0 0,1-17 0 0,-7 12 0 0,-2-30 0 0,10 32 0-1,-1 2-2313 1,-1-12 0 0,1 0 2313 0,0 11 0 0,1 2 0 0,-10-9-334 0,10 0 0-1,3 1 334 1,9 3-860 0,-5-12 0 0,0-1 860 0,3 14-298 0,6-13 298 0,-13 17 0 0,6-9 0-1,7 7 0 1,-22-7 0 0,22-8 0 0,-6 12 0 0,-8-12 0 0,6-1 0 0,-1 14 0-1,-4-13 0 1,24 8 3498 0,-7 7-3498 0,-9-7 3281 0,14-8-3281 0,-31 12 0 0,22-30 0 0,-24 31 2841-1,24-22-2841 1,-22 24 1022 0,22-24-1022 0,-24 4 0 0,22-2 0 0,0 0 0 0,-16 0 0-1,12-20 187 1,10 40-187 0,-9-22 0 0,14 24 0 0,-13-24 0 0,17 21 0 0,-18-30 0 0,14 31 0-1,-14-22 0 1,18 24 0 0,-8-24 0 0,6 21 0 0,-7-29 0 0,9 20 0 0,0-5 0-1,0-7 0 1,0 21 0 0,-18-29 0 0,14 20 0 0,-13-23 0 0,17 24 0 0,0-30 0 0,0 36 0-1,0-36 0 1,0 12 0 0,0-19-2782 0,-2 16 1 0,4 1 2781 0,15-11 0 0,-16 7 0-1,2 2-463 1,24 9 463 0,-25-28 0 0,24 23 0 0,-22 9 0 0,14-21 0 0,-1 19 0 0,-13-15 0-1,23 2 0 1,-25 6 0 0,24 1 0 0,-22-7 0 0,31 24 0 0,-22-22 0 0,7 22 0-1,6-24 0 1,-22 6 0 0,31 1 0 0,-31 10 0 0,23-6 0 0,-8 4 0 0,-6-8 0 0,22-7 0-1,-31 6 0 1,23 1 0 0,-9 2 0 0,1 1 0 0,-2 10 0 0,5-4 0 0,0-2 0-1,-3-14 0 1,9 16 0 0,1-1 0 0,-15-8 0 0,0 1-976 0,15 8 1 0,-6 3 975 0,-21-2 0-1,25-6 0 1,-6 4 0 0,1 0 0 0,4-4-841 0,-24 24 841 0,25-7 0 0,-6-8 0-1,1 13 0 1,4-31 0 0,-6 30 0 0,-7-21 0 0,22 7 0 0,-22 6 0 0,24-5 0 0,-24 1 0-1,22 12 0 1,-22-21 0 0,6 24 0 0,8-24 0 0,-6 22 0 0,10-31 0 0,6 30 0-1,-24-21 4349 1,22 24-4349 0,-22-24 0 0,13 15 0 0,2 0-76 0,-2-11 76 0,3 7 0 0,-3 4 2487-1,-13 9-2487 1,22-7 0 0,-31-8 1329 0,22 13-1329 0,-6-31 0 0,10 30 0 0,1-12-490-1,6 8 490 1,-7 7 0 0,1-24 0 0,6 22 0 0,-7-14 0 0,1 1 0 0,6 12 0 0,-7-12 0-1,18 8 0 1,-6 7 0 0,-3-7 0 0,-2 9 0 0,-7-17 0 0,1 13 0 0,6-14 0-1,2 18-2680 1,-6-4 0 0,2 0 2680 0,19 1 0 0,-18-1 0 0,2 0-279 0,-5 3 1 0,2 2 278-1,4-1 0 1,5 0 0 0,-3 0-973 0,0 0 0 0,0 0 973 0,-1 0 0 0,2 0 0-1,-6 0 0 1,14 0 0 0,0-18 0 0,-22 16 0 0,1 0 0 0,0-7 0 0,1 0 0 0,0 8 0-1,1 2 0 1,2-1 0 0,1 0 0 0,1 0 0 0,-2 0 0 0,10 0 0 0,-7 0 0-1,0 0 0 1,8 0 0 0,-12 0 0 0,3 0 0 0,-1 0 0 0,0 0 0 0,-4 0 0 0,1 0 0-1,-2 0 0 1,0 0 0 0,0 0 0 0,-1 0 0 0,13 0 0 0,-1 0 0 0,-3 0 0-1,2 0 0 1,2 0 0 0,-13 0 0 0,1 0 0 0,12 0 0 0,7 0 0 0,-18 0 0 0,25 0 0-1,-29 0-188 1,12 0 1 0,5 0 187 0,-12 0 0 0,1 0 1669 0,13 0 0 0,-1 0-1669-1,-13 0 0 1,-1 0 0 0,8 0 0 0,-4 0 0 0,-8 0 0 0,28 0 0 0,-23 0 0 0,-1 0 0-1,25 0 0 1,-29 0 0 0,9 0 0 0,2 0 0 0,6 0 0 0,-13 0 0 0,-1 0 0-1,10 0 0 1,-2 0 0 0,-15 0 0 0,15 0 0 0,-6 0 0 0,-1 18 0 0,-10-14 0 0,6 14 0-1,-4-18 0 1,8 0 0 0,-10 8 0 0,6-5 0 0,-22 5 0 0,31 10-479 0,-22-14 479-1,7 13 0 1,6-17 0 0,-22 9 2370 0,31-7-2370 0,-22 24 0 0,7-21 0 0,6 12 0 0,-22-17 0-1,14 18 0 1,-1-14 0 0,-13 13 980 0,14-17-980 0,-18 9 1770 0,9-7-1770 0,-7 7 1478-1,7-9-1478 1,-9 17 0 0,0-12 0 0,17 12 0 0,-13-17 0 0,14 0 0 0,-18 18 0 0,0-14 0-1,17 13 0 1,-13-17 0 0,14 9 0 0,-9-7 0 0,-7 24 0 0,6-4 0 0,10 0 0-1,-14 4 0 1,14-24 0 0,-1 42 0 0,-4-27 0 0,-4 10 0 0,2 1 0 0,15 2 0 0,-22 1 0-1,14-12 0 1,-1 7 0 0,-13-21 0 0,14 12 0 0,-18 1 0 0,0-14 0 0,9 13 0-1,-7-8 0 1,6-7 0 0,-8 7 0 0,0-9 0 0,0 17 0 0,18-12 0 0,-14 12 0 0,14 1 0-1,-18-14 0 1,0 13 0 0,0-8 0 0,0-7 0 0,17 7 0 0,-13-9 0 0,14 17 0-1,-18-12 0 1,0 30 0 0,0-22 0 0,9 6 0 0,-7 25 0 0,6-35 0 0,-8 34 0 0,0-41 0-1,0 7 0 1,18 8 0 0,-14-12 0 0,14 30 0 0,-18-31 0 0,0 22 0 0,0-24 0-1,0 24 0 1,0-21 0 0,0 30 0 0,0-22 0 0,0 6 0 0,0 7 0 0,17-21 0 0,-13 30 0-1,14-31 0 1,-18 22 0 0,0-24 0 0,0 24 0 0,0-4 0 0,0 0 0 0,0 4 0-1,0-24 0 1,0 24 0 0,0-4 0 0,0 26 0 0,0-24 0 0,0 20 0 0,0-40 0 0,0 22 0-1,0-6 0 1,0-7 0 0,0 22 0 0,0-22 0 0,0 6 0 0,0 7 0 0,0-21 0-1,0 30 0 1,0-22 0 0,0 6 0 0,0 7 0 0,0-21 0 0,0 30 0 0,0-31 0 0,-18 13 0-1,14-8 0 1,-13-7 0 0,17 7 0 0,0-9 0 0,0 17 0 0,-18-12 0 0,14 30 0-1,-14-31 0 1,10 22 0 0,-12-6 0 0,7 10 0 0,-22-8 0 0,31 4 0 0,-22-24 0 0,24 24 0-1,-25-21 0 1,6 38 0 0,-1-36-1821 0,-4 36 1821 0,24-38 0 0,-25 21 0 0,6-24 0-1,-1 24 0 1,-4-21 0 0,6 29 0 0,7-21 0 0,-22 7 0 0,22 6 0 0,-24-21 0 0,7 29 0-1,-1-29 0 1,12 21 0 0,-8-24 0 0,6 24 0 0,-10-22 0 0,-6 31 0 0,7-30 0-1,-1 21 0 1,5-16 0 0,-2-1-5047 0,-16 22 5047 0,14-20 0 0,1 0 0 0,-1 6 0 0,4-8 0-1,6-7 0 1,-2 7 0 0,-15 8 1328 0,24-13-1328 0,-21 14 0 0,20-18 0 0,-5 17 0-1,-7-12 0 1,4 12 0 0,0-17 0 0,-4 9 0 0,6-7 0 0,7 7 0 0,-21-9 0 0,29 0 0-1,-21 0 0 1,24 17 0 0,-24-13 0 0,4 14 0 0,0-18 0 0,-4 0 0 0,24 0 0-1,-24 17 0 1,4-12 0 0,-9 12 0 0,-23-8-1150 0,10-7 1150 0,14 1 0 0,2 3 5113 0,-3 11-5113-1,5-13 0 1,6 14 0 0,7-18 0 0,-21 0 0 0,29 0 0 0,-21 17 0 0,24-12 0-1,-24 12 0 1,4-17 0 0,0 0 0 0,5 0 0 0,8 9 0 0,7-7 0 0,-7 7 0 0,-8-9 1577-1,12 0-1577 1,-12 0 0 0,17 0 0 0,0 17 0 0,-17-13 0 0,12 14 0 0,-12-18 0-1,17 0 0 1,-9 0 0 0,7 0 0 0,-7 0 0 0,9 17 0 0,-17-12 0 0,-5 12 0 0,0-17 0-1,5 0 0 1,8 9 0 0,7-7 0 0,-7 7 0 0,9-9 0 0,-17 0 0 0,12 0 0-1,-12 0 0 1,17 17 0 0,-17-13 0 0,12 14 0 0,-12-18 0 0,17 0 0 0,0 0 0 0,-9 0 0-1,7 0 0 1,-7 0 0 0,-8 0 0 0,-5 0 0 0,-8-18 0 0,10 14 0 0,11-13 0 0</inkml:trace>
    </iact:actionData>
  </iact:action>
  <iact:action type="add" startTime="107008">
    <iact:property name="dataType"/>
    <iact:actionData xml:id="d4">
      <inkml:trace xmlns:inkml="http://www.w3.org/2003/InkML" xml:id="stk4" contextRef="#ctx0" brushRef="#br0">20735 2469 24575 0,'-10'0'0'5,"1"0"0"0,-9 0 0 1,14 0 0-1,-31 0 0 0,31 0 0 1,-13 0 0-1,17 0 0 0,-9 0 0 1,7 0 0-1,-25 0 0 1,23 0 0-1,-31 0 0 0,31 0 0 1,-13 0 0-1,8 0 0 0,7 0 0 1,-7 0 0-1,-9 0 0 1,14 0 0-1,-13 0 0 0,-1 17 0 1,5-12 0-1,-6 30 0 0,-8-31 0 1,23 13 0-1,-13-8 0 0,17-7 0 1,0 24 0-1,0-21 0 1,-18 30 0-1,14-22 0 0,-13 24 0 1,8-7 0-1,7-8 0 0,-7 4 0 1,9-6 0-1,0 10 0 1,-17-8 0-1,12 21-427 0,-12-19 427 1,17 16 0-1,0-3 0 0,0-7 0 1,0 1 0-1,-18 6 0 0,14-7 0 1,-13 1 0-1,17 6 0 1,0-16 0-1,0-1 0 0,0 6 0 1,0-4 0-1,0 0 0 0,0 4 0 1,0-24 0-1,0 7 0 1,0 8 0-1,0-13 0 0,0 14 0 1,17-18 0-1,-13 17 0 0,14-12 0 1,-1 12 0-1,-13-17 0 1,23 9 0-1,-25-7 0 0,24 7 0 1,-22-9 0-1,31 17 0 0,-22-13 0 1,7 14 0-1,6-18 0 0,-4 0 0 1,-1 0 0-1,6 0 0 1,-8 0 0-1,-6 0 0 0,22 0 0 1,-31 0 0-1,23 0 0 0,-25 0 427 1,24-18-427-1,-4-12 0 1,8-11 0-1,7 1-2487 0,-21 12 0 1,-1 2 2487-1,6 9 0 0,6-27-261 1,-25 24 261-1,24-1 0 0,-22-16 0 1,31 6 0-1,-31 1 0 1,14-7 0-1,-18 6 0 0,9 1 0 1,-7-7 0-1,6-3-2369 0,-8-1 2369 1,0 11 0-1,0-5 0 1,0 22 0-1,0-24 0 0,0 9 0 1,0-1 3499-1,0-17-3499 0,0 18 0 1,0 0 280-1,0-9-280 0,0 24 3064 1,0-22-3064-1,0 22 0 1,0-24 0-1,0 24 0 0,0-5 761 1,0 18-761-1,0 0 0 0,0-17 0 1,0 12 0-1,0-12 0 1,0 17 0-1,0 0 0 0,0-9 0 1,0 7 0-1,0-7 0 0,0 18 0 1,18-7 0-1,-14 24 0 1,14-21 0-1,-18 30 0 0,17-31 0 1,-13 22 0-1,14-6 0 0,-18-7 0 1,9 22 0-1,-7-22 0 0,6 24 0 1,10-7-3124-1,-7 6 0 1,0 2 3124-1,10 10 0 0,-7-7 0 1,-1 1 0-1,-3-12 0 0,-1-1 0 1,-3 1 0-1,1 1 0 1,11 2 0-1,-1 1 0 0,-14 0 0 1,-2 0 0-1,13-4 0 0,-1 1 0 1,-12 11 0-1,0 1 0 0,11-12 0 1,2 1 0-1,-3 14 0 1,0 1 0-1,-1-6 0 0,1-1 0 1,4 0 0-1,-3 0 0 0,-11 7 0 1,0 0 0-1,12-6 0 1,0-1-643-1,-10 4 0 0,-2 1 643 1,7 3 0-1,2 0 0 0,-1-4 0 1,-1 1 0-1,-6 4 0 0,0 0-710 1,12-8 0-1,-1-1 710 1,-12-5 0-1,0-3 0 0,7-1 0 1,-8-5 0-1,0-7 0 0,0-6 0 1,0 22 0-1,0-30 5060 1,0 12-5060-1,0-17 1649 0,0 0-1649 1,-26 0 0-1,20 0 561 0,-38-17 0 1,40 12 0-1,-14-12 1 1</inkml:trace>
    </iact:actionData>
  </iact:action>
  <iact:action type="add" startTime="108555">
    <iact:property name="dataType"/>
    <iact:actionData xml:id="d5">
      <inkml:trace xmlns:inkml="http://www.w3.org/2003/InkML" xml:id="stk5" contextRef="#ctx0" brushRef="#br0">22186 2312 24575 0,'-22'0'0'6,"5"0"0"0,17 0 0 1,-18 0 0-1,5 18 0 1,-24 12 0-1,24 11 0 1,-22-1 0-1,31-21 0 1,-22 7 0-1,24-4 0 1,-7 9 0-1,-9 6 0 1,-3 2-655-1,-1 2 655 1,-4-10 0-1,24 4 0 1,-7-22 0-1,9 24 0 1,-18-7 0-1,14-8 0 1,-13 4 0-1,17-6 0 1,0 10 0-1,-18 1 0 1,14-12 0-1,-14 7 0 1,18-21 0-1,0 30 0 1,0-31 0-1,0 22 0 1,0-6 0-1,0-7 0 1,-8 22 0-1,6-31 655 0,-7 22-655 1,9-24 0-1,0 7 0 1,0-9 0-1,0 17 0 1,0-12 0-1,0 12 0 1,0-8 0-1,0-7 0 1,0 7 0-1,0-9 0 1,0 17 0-1,0-12 0 1,0 12 0-1,0-17 0 1,9 0 0-1,-7 0 0 1,6 17 0-1,-8-12 0 1,18 12 0-1,-14-17 0 1,40 0 0-1,-38 0 0 1,20 0 0-1,9 0 0 1,-17 0 0-1,36 0 0 1,-23 0 0-1,-1-17 0 1,7-5 0-1,-24 0 0 1,22 5 0-1,-31 8 0 0,14 7 0 1,-9-24 0-1,-7 13 0 1,24-24-523-1,-22 6 523 1,22 1 0-1,-24-7 0 1,7 6 0-1,9 1 0 1,-14-7 0-1,13 6 0 1,-17 1 0-1,0-7 0 1,0 6 0-1,18 1 0 1,-14-7 0-1,14 6 0 1,-18 1 0-1,0 10 0 1,8-6 0-1,-6 4 0 1,7-8 0-1,-9-7 0 1,0 24 0-1,0-22 0 1,0 22 0-1,0-7 0 1,0 11 0-1,0-8 523 1,0 13-523-1,0-14 0 1,0 18 0-1,0 0 0 0,0-17 0 1,0 47 0-1,0-38 0 1,0 51 0-1,18-23-1865 1,-14 10 1865-1,13-8 0 1,1 4 0-1,-14-6 0 1,22 10 0-1,-24 18 0 1,7-7 0-1,9-1 0 1,-14-3 0-1,31 2 0 1,-31 2 0-1,9-13 0 1,0 1 0-1,-12 0 0 1,0 1 0-1,12 0 0 1,1 1 0-1,-13 3 0 1,2-1 0-1,14-3 0 1,1-1 0-1,-11 4 0 1,-1 1 0-1,3 4 0 1,1 3 0-1,5 1 0 1,1 5 0-1,-3-3-1070 0,-9 1 0 1,1 1 1070-1,7-1 0 1,5 2 0-1,-3-2-1798 1,-2 9 0-1,-4-1 1798 1,-2 0 0-1,1-1 0 1,1-11 0-1,1-2 0 1,1 4 0-1,-2-7 0 1,-4-19 0-1,5 16 0 1,0 6 0-1,-9-8 0 1,0-1 0-1,8 24 0 1,-7-12 0-1,0-3 0 1,8-13 0-1,-9 28-406 1,0-23 406-1,18-1 0 1,-14 7 0-1,13-6 0 1,-17-1 0-1,0 7 0 1,0-6 0-1,0-9 0 1,0-5 0-1,0-17 0 1</inkml:trace>
    </iact:actionData>
  </iact:action>
  <iact:action type="add" startTime="110139">
    <iact:property name="dataType"/>
    <iact:actionData xml:id="d6">
      <inkml:trace xmlns:inkml="http://www.w3.org/2003/InkML" xml:id="stk6" contextRef="#ctx0" brushRef="#br0">23773 2508 24575 0,'50'18'0'6,"-19"-14"0"0,1 17 0 0,-3 2 0 0,-18-17 0 0,32 20 0 0,-25-8 0 0,-5-5-731 0,24 6 731 0,-7 7 0 0,-8-21 0 0,4 30 0 0,-6-22 0 0,10 6 180 0,1 7-180 0,-12-21 0 0,7 30 0 0,-21-31 0 0,12 13 0 0,1-17 0 0,-14 0 0 0,13 0 0 0,-17 0 0 0,0 9 551 0,0-7-551 0,0 7 0 0,9-9 0 0,-7 0 0 0,7 17 0 0,-9-12 0 0,17 12 0 0,-12-17 0 0,12 18 0 0,-17-14 0 0,0 13 0 0,0-17 0 0,9 0 0 0,-7 9 0 0,7-7 0 0,-9 7 0 0,0-9 0 0,0 17 0 0,0-12 0 0,17 12 0 0,-12-17 0 0,12 0 0 0,-17 18 0 0,0-14 0 0,0 13 0 0,0-17 0 0,0 0 0 0,0 9 0 0,0-7 0 0,0 24 0 0,0-21 0 0,-17 30 0 0,4-22 0 0,-24 24-4841 0,23-16 4841 0,-6 7 0 0,-3-1 0 0,-1-1 0 0,6 9 0 0,-3 2 0 0,-6-16 0 0,-1 1-2591 0,7 20 1 0,-1 1 2590 0,-11-10 0 0,-2-3 0 0,9 4 0 0,2 0-486 0,0-5 0 0,0-1 486 0,-6 13 0 0,12-17 0 0,-1 0 0 0,0 0 0 0,-1 0 0 0,-1-4 0 0,0 1 0 0,-3 7 0 0,0 1-218 0,0-4 0 0,0 0 218 0,3 0 0 0,1 0 1319 0,4 0 1 0,2-2-1320 0,-4-1 0 0,18-5 5789 0,-9-17-5789 0,7 0 1792 0,-6 9-1792 0,8-7 929 0,0 7-929 0,0-9 281 0,0 0-281 0,0-9 0 0,-18 7 0 0,14-24 0 0,-31 4 0 0,31-9-700 0,-14-6 700 0,9 7 0 0,7 8 0 0,-6 5 0 0,8 17 0 1</inkml:trace>
    </iact:actionData>
  </iact:action>
  <iact:action type="add" startTime="111382">
    <iact:property name="dataType"/>
    <iact:actionData xml:id="d7">
      <inkml:trace xmlns:inkml="http://www.w3.org/2003/InkML" xml:id="stk7" contextRef="#ctx0" brushRef="#br0">25204 2057 24575 0,'31'0'0'6,"6"0"0"0,-7 0 0 0,-8 0 0 1,4 0 0-1,-24 0 0 0,7 0 0 0,8 0 0 1,-12 0 0-1,12 0 0 0,0 0 0 0,-12 0 0 1,21 0 0-1,-24 0 0 0,7 0 0 1,-9 0 0-1,0 0 0 0,17 0 0 0,-12 0 0 1,12 0 0-1,-17 9 0 0,17 11 0 0,-4 10 0 1,7 18-2949-1,-6-23 1 0,-2 0 2948 0,-7 25 0 1,12-2 0-1,0 0-4831 0,-12 2 4831 1,8-17 0-1,0 2 0 0,-12-5 0 0,0 1-571 1,12 11 0-1,0 1 571 0,-11-12 0 0,1 1-608 1,14 10 1-1,0 1 607 0,-14-3 0 0,-1-2 0 1,11-11 0-1,0 1 0 0,-11 13 0 1,-2-2 0-1,9-13 0 0,-10 9 0 0,2 2 0 1,16 7 0-1,-15-11 0 0,1 1 0 0,14 16 0 1,-7-21 0-1,-3-1 0 0,-2 13 0 0,4-12 0 1,-1-1 0-1,-8 13 0 0,4-12 0 1,1-1 0-1,-3 13 0 0,7-2 0 0,-9-2 0 1,0-6 2991-1,0-9-2991 0,0 4 0 0,0-7 5144 1,17-6-5144-1,-12 22 0 0,12-22 0 0,-17 7 0 1,0 6 0-1,0-22 2061 0,0 14-2061 1,0-18 2889-1,0 17-2889 0,0-4 0 0,0 7 0 1,0-11 0-1,0 8 0 0,0-13 0 0,0 14 0 1,0-18 0-1,0 0 0 0,0 0 0 1</inkml:trace>
    </iact:actionData>
  </iact:action>
  <iact:action type="add" startTime="112372">
    <iact:property name="dataType"/>
    <iact:actionData xml:id="d8">
      <inkml:trace xmlns:inkml="http://www.w3.org/2003/InkML" xml:id="stk8" contextRef="#ctx0" brushRef="#br0">25459 3096 24575 0,'39'0'0'11,"9"0"0"1,-7 0-668 0,-11 2 1 0,-3-4 667 0,-3-15 0 0,19 12 0 0,-30-12 0 0,7 17 0 0,6 0 0 0,-21 0 0-1,29 0 435 1,-29 0-435 0,21-9 221 0,-24 7-221 0,7-7 0 0,-9 9 0 0,0 0 679 0,17 0-679 0,-12 0 0 0,29 0 0-1,-29 0 0 1,12 0 0 0,-8 0 0 0,-7 0 0 0,7 0 0 0,-9 0 0 0,17 0 0 0,-12 0 0 0,12 0 0 0,-17 0 0 0</inkml:trace>
    </iact:actionData>
  </iact:action>
  <iact:action type="add" startTime="113247">
    <iact:property name="dataType"/>
    <iact:actionData xml:id="d9">
      <inkml:trace xmlns:inkml="http://www.w3.org/2003/InkML" xml:id="stk9" contextRef="#ctx0" brushRef="#br0">26733 2116 8191 0,'-22'0'0'5,"5"0"5063"0,17 0-5063 0,0 18 2818 0,0-5-2818 0,0 6 1719 0,0 7-1719 0,0-4 0 0,0 9 0 0,0-12 0 1,0 7 0-1,0-21 0 0,0 30 0 0,0-31 0 0,0 22 0 0,0-24 0 0,0 24 0 0,0-21 0 0,0 30 0 1,0-31 0-1,0 13 0 0,0-8 0 0,0 11 0 0,0-7 0 0,0 22 0 0,0-22 0 0,0 6 0 0,0 7 0 0,0-21 0 1,0 30 0-1,0-31 6784 0,0 22-6784 0,0-24 0 0,0 24 0 0,0-21 0 0,0 30 0 0,0-22 0 0,0 24 0 1,0-7 0-1,0 3 0 0,0-1 0 0,0-3 0 0,0 5 0 0,0 1 0 0,0-2 0 0,0 0 0 0,0 10-967 0,0-21 967 1,0 26 0-1,0-24 0 0,0 28 0 0,0-28 0 0,17 15 0 0,-13-2 0 0,14-6 0 0,-18-1 0 0,17 7 0 1,-13-6 0-1,14-9 0 0,-9 4 0 0,-7-7 0 0,7-6 0 0,8 22 0 0,-13-30 0 0,14 21 0 0,-18-24 0 0,17 24 0 1,-13-22 0-1,23 14 0 0,-25-1 0 0,24-12 0 0,-22 12 0 0,14-17 0 0,-1 0 0 0,-13 0 0 0,14 0 0 1,-9 0 0-1,10 0 0 0,-6 0 0 0,22 0 0 0,-22 0 0 0,24 0 0 0,-6 0 0 0,-1 0 0 0,7 0 0 0,-6 0 0 1,-1 0 150-1,7-17-150 0,2 12 0 0,-15-30 0 0,20 31 0 0,-22-22 0 0,8 24 0 0,7-7 0 0,-6-8 0 1,-1-5 0-1,7-9 0 0,-6 12 0 0,-1-7 0 0,7 4 0 0,-6-9 0 0,-1-6 0 0,7 7 0 0,-16 7 0 0,-3-2 0 1,6-16 0-1,-2 12 0 0,0 1 0 0,0-5-908 0,-1-12 908 0,6 14 0 0,-25 1 0 0,6-7 0 0,-8 24 0 1,0-22 0-1,0 22 0 0,18-24 0 0,-14-3 0 0,14-1 0 0,-18-7 0 0,0 18 0 0,0 10 0 0,0-23 0 0,0 8 0 1,0 5 0-1,0 1 0 0,0-2 0 0,0-12 0 0,0 19 0 0,1-4 0 0,-2-1 0 0,-17-12 0 0,17 12 0 1,-2 1 0-1,-23-13 0 0,24 2 0 0,-25 2 0 0,6 6 0 0,-1 9 0 0,-4-4 0 0,24 24 0 0,-25-7 0 0,23 9 0 1,-31 0 0-1,22-17 0 0,-6 13 0 0,-8-14 0 0,6 18 0 0,-10 0 0 0,-6 0 0 0,7 0 0 0,-1 0 0 1,-6 0 0-1,7 0 0 0,-1 0 0 0,-23 0 0 0,28 0 0 0,-29 0 0 0,25 0 0 0,-1 0 0 0,-6 0 0 0,-2 0 0 1,15 0 0-1,-20 0 0 0,14 0 0 0,-11 0-1351 0,11 0 1 0,3 0 1350 0,3 0 0 0,-20 0 0 0,40 0 0 1,-31 0 0-1,31 0 0 0,-22 0 0 0,6 0 0 0,7 0 0 0,-4 0 0 0,-1 18 0 0,14-14 0 0,-22 13 0 0,24-8 0 1,-25-7 0-1,23 7 0 0,-31 8 0 0,22-12 0 0,-6 30 0 0,10-31 0 0,-8 13 0 0,12-17 0 0,-12 9 0 1,-1-7 0-1,14 7 0 0,-22-9 778 0,24 0-778 0,-7 0 0 0,9 0 0 0,-17 0 0 0,12 0 0 0,-12 0 0 1</inkml:trace>
    </iact:actionData>
  </iact:action>
  <iact:action type="add" startTime="114937">
    <iact:property name="dataType"/>
    <iact:actionData xml:id="d10">
      <inkml:trace xmlns:inkml="http://www.w3.org/2003/InkML" xml:id="stk10" contextRef="#ctx0" brushRef="#br0">28457 1724 24575 0,'0'22'0'6,"0"-5"0"1,0-8 0-1,0-7 0 1,0 7 0-1,0-9 0 1,0 0 0-1,0 17 0 1,0-12 0-1,0 12 0 1,0-17 0-1,0 0 0 1,0 18 0-1,18-14 0 1,-14 13 0-1,14-17 0 1,-1 0 0-1,-13 0 0 1,14 0 0-1,-18 0 0 1,9 0 0-1,-7 0 0 1,6 0 0 0,10 0 0-1,-14 0 0 1,22 0 0-1,-24 0 0 1,7 0 0-1,9 0 0 1,-14 0 0-1,13 0 0 1,-17 0 0-1,18 0 0 1,-14 0 0-1,14 0 0 1,-18 0 0-1,8 0 0 1,-6 0 0-1,7 0 0 1,-9 0 0-1,0-17 0 1,0 13 0-1,18-14 0 1,-14 1 0-1,13 12 0 1,-17-12 0 0,0 8 0-1,0 7 0 1,0-7 0-1,0-8 0 1,0 13 0-1,0-14 0 1,0 1 0-1,0 12 0 1,0-12 0-1,0 17 0 1,0-9 0-1,0 7 0 1,0-7 0-1,-17 9 0 1,13 0 0-1,-14-17 0 1,18 13 0-1,0-14 0 1,0 18 0-1,-9 0 0 1,7 0 0 0,-6 0 0-1,-10 0 0 1,14 0 0-1,-31 0 0 1,31 0 0-1,-23 0 0 1,25 0 0-1,-6 0 0 1,-10 0 0-1,14 0 0 1,-14 0 0-1,18 0 0 1,0-17 0-1,0 12 0 1,0-12 0-1,0 17 0 1,0 0 0-1,0-9 0 1,0 7 0-1,0-7 0 1,0 9 0-1,0 0 0 1,0-17 0 0,0 13 0-1,0-14 0 1,0 18 0-1,18 0 0 1,-14-17 0-1,22 12 0 1,-6-12 0-1,-7 17 0 1,22 0 0-1,-22 0 0 1,24 0 0-1,-7 0 0 1,1 0 0-1,6 0 0 1,-7 0 0-1,1 0 0 1,-12 0 0-1,8 0 0 1,-6 0 0-1,1 0 0 1,4 0 0 0,-6 0 0-1,-7 0 0 1,4 0 0-1,1 17 0 1,-14-12 0-1,22 30 0 1,-24-31 0-1,7 22 0 1,9-6 0-1,-14 10 0 1,31 1 0-1,-31 6-2587 1,14-7 2587-1,-18-8 0 1,0 4 0-1,0-6 0 1,0-7 0-1,0 22 0 1,0-22 0-1,0 24 0 1,0-24 0-1,0 22 0 1,0-31 0 0,0 22 0-1,0-6 0 1,0-7 0-1,0 22 0 1,0-22 0-1,0 24 0 1,0-7-820-1,0 18 820 1,0-7 0-1,0-1 0 1,-18-3 0-1,14-7 0 1,-14 18 0-1,1 2 0 1,15-16 0-1,0 0 0 1,-11-5 0-1,-1 3 0 1,4 18 0-1,1 2 0 1,2-18 0-1,1 0 0 1,-4 9 0 0,2-2 0-1,8-1 2468 1,0-3-2468-1,0-24 0 1,0 22 0-1,0-31 0 1,0 22 0-1,0-24 0 1,0 24 0-1,0-21 0 1,0 12 0-1,0-17 0 1,0 0 939-1,0 18-939 1,0-14 0-1,0 13 0 1,0-17 0-1,0 0 0 1,18 0 0-1,-5 0 0 1,6 0 0 0,8 0 0-1,-23 0 0 1,31 0 0-1,-31 0 0 1,22 0 0-1,-6 0 0 1,-7 0 0-1,4 0 0 1,1 0 0-1,-14-17 0 1,14 13 0-1,-18-31 0 1,0 30 0-1,8-12 0 1,-6 8 0-1,7 7 0 1,-9-24 0-1,0 22 0 1,0-14 0-1,0 18 0 1,18-17 0-1,-14 12 0 1,13-12 0 0,-17 17 0-1,0 0 0 1,0-9 0-1,0 7 0 1,0-7 0-1,0 9 0 1,0-17 0-1,0 13 0 1,-17-14 0-1,13 18 0 1,-14 0 0-1,9 0 0 1,7 0 0-1,-6 0 0 1,8 0 0-1,0 0 0 1,-18 0 0-1,14 0 0 1,-14 0 0-1,18 0 0 1,0 0 0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08T05:51:46.448"/>
    </inkml:context>
    <inkml:brush xml:id="br0">
      <inkml:brushProperty name="width" value="0.05292" units="cm"/>
      <inkml:brushProperty name="height" value="0.05292" units="cm"/>
      <inkml:brushProperty name="color" value="#FF0000"/>
    </inkml:brush>
  </inkml:definitions>
  <iact:action type="add" startTime="54558">
    <iact:property name="dataType"/>
    <iact:actionData xml:id="d0">
      <inkml:trace xmlns:inkml="http://www.w3.org/2003/InkML" xml:id="stk0" contextRef="#ctx0" brushRef="#br0">14581 13287 24575 0,'40'0'0'6,"-10"0"0"0,25 0-3066 1,-12 0 3066-1,-14 0 0 0,1 0 0 1,-1 0 0-1,-1 0 0 0,13 0 0 1,-4 0 0-1,0 0 0 1,0 0 0-1,-6 0 0 0,1 0 0 1,7 0 0-1,3 0 0 0,-14 0 0 1,0 0 0-1,14 0 0 0,-14 0 0 1,0 0 0-1,14 0 0 1,6 0 0-1,-18 0 0 0,7 0 0 1,-6 0 0-1,-1 0 0 0,7 0 0 1,-24 0 0-1,22 0 0 1,-22 0-423-1,7 0 423 0,6 0 0 1,-22 0 0-1,31 0 812 0,-22 0-812 1,7 0 0-1,6 0 0 0,-4 0 0 1,-1 0 0-1,6 0 0 1,-25 0 1503-1,6 0-1503 0,-8 0 1174 1,0 0-1174-1,18 0 0 0,-14 0 0 1,14 0 0-1,-18 0 0 1,0 0 0-1,8 0 0 0,-6 0 0 1,7 18 0-1,-9-14 0 0,0 14 0 1,18-18 0-1,-14 0 0 0,13 0 0 1,-34 0 0-1,13 0 0 1,-14 0 0-1,18 0 0 0,0 0 0 1,-9 0 0-1,7 0 0 0,-6 0 0 1,8 0 0-1,0 8 0 1,0-5 0-1,0 5 0 0,-18-8 0 1,14 0 0-1,-14 0 0 0,10 0 0 1,-12 18 0-1,-10-14 0 0,6 13 0 1,0 1 0-1,-18-5 0 1,12 7 0-1,4-12 0 0,24 10 0 1,-25-14 0-1,6 31-502 0,-10-31 502 1,-6 22 0-1,7-6 0 1,-1-7 0-1,-6 22 0 0,7-22 0 1,-1 7 0-1,12 6 0 0,-8-5 0 1,-3 10 0-1,-11 6-3857 0,-7-24 3857 1,26 13 0-1,-4-6 0 1,6 10 0-1,-10-8 0 0,-1 4 0 1,3-17 0-1,2 2-582 0,0 28 582 1,-10-18 0-1,0-1 0 1,10 11 0-1,-11 4 0 0,10-31 0 1,23 22 0-1,-31-24 128 0,31 7-128 1,-14-9 0-1,18 17 0 0,-8-12 3749 1,6 12-3749-1,-7-17 0 1,-9 0 0-1,14 18 0 0,-13-14 0 1,17 13 726-1,0-17-726 0,0 0 338 1,0 9-338-1,0-7 0 1,0 7 0-1,0-9 0 0,0 0 0 1,17 0 0-1,-13 0 0 0,14 0 0 1,-18 0 0-1,0 0 0 0,9 0 0 1,-7 0 0-1,6 0 0 1,-8 0 0-1,0 0 0 0,18 0 0 1,-14 0 0-1,31 0 0 0,-31 0 0 1,23 0 0-1,-25 0 0 1,24 0 0-1,-22 0 0 0,14 0 0 1,-1 0 0-1,-13 0 0 0,23 0 0 1,-8 0 0-1,-6-9 0 0,22 7 0 1,-22-7 0-1,7 9 0 1,6 0 0-1,-4 0 0 0,8 0 0 1,7 0 0-1,-6 0 0 0,-1-17-587 1,7 13 587-1,-6-14 0 1,-1 18 0-1,7 0 0 0,2 0 0 1,3 0 0-1,-14 0 0 0,0 0 0 1,14 0 0-1,6 0 0 0,-18 0 0 1,25 0 0-1,-12 0 0 1,-13 0 0-1,-1 0 0 0,10 0 0 1,-2 18 0-1,-15-14 0 0,-3 13 0 1,-10-17 0-1,9 0 0 1,-14 9 0-1,31-7 0 0,-31 7 0 1,14-9 0-1,-18 0 0 0,8 17 0 1,-6-12 0-1,7 12 0 0,-9 1 0 1,0-14 0-1,18 13 0 1,-14-17 0-1,13 9 587 0,-17-7-587 1,0 7 0-1,0-9 0 0,0 17 0 1,0-12 0-1,0 12 0 1,0 1 0-1,0-14 0 0,0 22 0 1,0-24 0-1,0 7 0 0,0 8 0 1,0-12 0-1,0 12 0 0,0 1 0 1,0-14 0-1,0 22 0 1,0-24 0-1,0 7 0 0,0 8 0 1,0-12 0-1,0 30 0 0,0-31 0 1,0 13 0-1,-17-17 0 1,13 9 0-1,-14-7 0 0,18 24 0 1,-9-21 0-1,7 12 0 0,-6-17 0 1,8 0 0-1,-18 18 0 0,14-14 0 1,-14 13 0-1,1-8 0 1,13-7 0-1,-14 24 0 0,9-21 0 1,-10 30 0-1,-3-22 0 0,-15 6 0 1,24 7 0-1,-22-21 0 1,22 30 0-1,-6-31 0 0,-8 13 0 1,23-8 0-1,-31-7 0 0,31 7 0 1,-22 8 0-1,24-12 0 0,-25 12 0 1,6 1 0-1,-1-14 0 1,-4 13 0-1,6-8 0 0,-19-7-3465 1,-2 7 3465-1,10 8 0 0,-4-12-307 1,22 12 307-1,-24 1 0 1,7-14-3494-1,-18 13 3494 0,6-8 0 1,3-7-338-1,-15 7 338 0,10-9 0 1,11 8 0-1,-1 1 787 0,-1-7 0 1,2 1-787-1,-10 14 0 1,-12-17 0-1,25 0 0 0,-1 0 0 1,-6 0 0-1,7 0 0 0,-1 0 0 1,-6 0 0-1,7 0 0 1,-1 0 0-1,-6 0 0 0,24 0 0 1,-22 0 0-1,22 0 0 0,-24-17 0 1,24 12 0-1,-22-12 0 0,31 8 265 1,-22 7-265-1,6-24 0 1,7 22 0-1,-22-14 0 0,31 18 0 1,-13 0 3891-1,17-17-3891 0,0 12 0 1,0-12 0-1,0 17 0 1</inkml:trace>
    </iact:actionData>
  </iact:action>
  <iact:action type="add" startTime="60983">
    <iact:property name="dataType"/>
    <iact:actionData xml:id="d1">
      <inkml:trace xmlns:inkml="http://www.w3.org/2003/InkML" xml:id="stk1" contextRef="#ctx0" brushRef="#br0">11269 14483 24575 0,'22'0'0'7,"4"0"0"1,-24 0 0-1,25 0 0 1,-23 0 0 0,31 0 0-1,-31 0 0 1,13 0 0 0,-8 0 0-1,11 0 0 1,-7 0 0 0,22 0 0-1,-31 0 0 1,22 0 0 0,-24 0 0-1,7 0 0 1,-9 0 0 0,0 0 0-1,17 0 0 1,-12 0 0-1,12 0 0 1,-17 0 0 0,18 0 0-1,-14 0 0 1,13 17 0 0,-17-12 0-1,0 12 0 1,0 1 0 0,0-14 0-1,9 13 0 1,-7-8 0 0,7-7 0-1,-9 24 0 1,0-21 0 0,0 30 0-1,17-22 0 1,-12 24 0-1,12-7 0 1,-17-8 0 0,0 4 0-1,0-24 0 1,0 24 0 0,0-21 0-1,0 30 0 1,0-31 0 0,0 13 0-1,0-17 0 1,0 0 0 0,0 9 0-1,0-7 0 1,0 7 0 0,0-9 0-1,0 0 0 1,0 17 0-1,0-12 0 1,-17 12 0 0,12-17 0-1,-12 0 0 1,8 0 0 0,7 18 0-1,-7-14 0 1,9 13 0 0,-17-17 0-1,13 9 0 1,-14-7 0 0,1 7 0-1,12-9 0 1,-12 0 0 0,17 17 0-1,-9-12 0 1,7 12 0 0,-7-17 0-1,9 0 0 1,-17 0 0-1,13 18 0 1,-14-14 0 0,1 13 0-1,13-17 0 1,-14 0 0 0,18 0 0-1,0 0 0 1,18 0 0 0,-14 0 0-1,13 0 0 1,-17 0 0 0,18 0 0-1,-14 0 0 1,13 0 0 0,-17 0 0-1,9 0 0 1,-7-17 0-1,7 13 0 1,8-14 0 0,-12 18 0-1,30 0 0 1,-31 0 0 0,22 0 0-1,-24 0 0 1,24 0 0 0,-21 0 0-1,21 0 0 1,-24 0 0 0,24 0 0-1,-21 0 0 1,29 0 0 0,-20 0 0-1,23 0 0 1,-24 0 0-1,4 0 0 1,-17 0 0 0,17 0 0-1,-12 18 0 1,21-14 0 0,-24 13 0-1,7-17 0 1,-9 0 0 0,0 0 0-1,0 9 0 1,17-7 0 0,-12 7 0-1,12-9 0 1,-17 0 0 0,0 0 0-1,17 17 0 1,-12-12 0-1,12 12 0 1,-17-17 0 0,0 0 0-1,0 18 0 1,0-14 0 0,0 13 0-1,0-17 0 1,0 9 0 0,0-7 0-1,0 7 0 1,0 8 0 0,0-12 0-1,0 12 0 1,0 1 0 0,0-14 0-1,0 13 0 1,0-8 0 0,0-7 0-1,0 7 0 1,0 8 0-1,0-12 0 1,0 30 0 0,0-31 0-1,0 22 0 1,-17-24 0 0,12 24 0-1,-12-21 0 1,17 12 0 0,0 1 0-1,0-14 0 1,-17 13 0 0,12-8 0-1,-12-7 0 1,8 24 0 0,7-4 0-1,-24 0 0 1,4 4 0-1,-8-24 0 1,10 7 0 0,-6 8 0-1,4-12 0 1,-8 12 0 0,-7 1-1067-1,-3-5 1067 1,-1 6 0 0,2-10 0-1,19-9 0 1,-23 17-4180 0,25 5 4180-1,-8-10 0 1,-2-2 0 0,-3 7-249-1,1-17 249 1,-7 9 0-1,9-8 0 1,-1 0 149 0,-17 8-149-1,18-8 0 1,0-2 0 0,-9 1 0-1,6 17 0 1,10-12-322 0,-6 12 322-1,25-17 0 1,-24 0 0 0,22 0 4064-1,-31 0-4064 1,31 0 0 0,-14 0 0-1,18 0 0 1,0 0 0 0</inkml:trace>
    </iact:actionData>
  </iact:action>
  <iact:action type="add" startTime="77359">
    <iact:property name="dataType"/>
    <iact:actionData xml:id="d2">
      <inkml:trace xmlns:inkml="http://www.w3.org/2003/InkML" xml:id="stk2" contextRef="#ctx0" brushRef="#br0">1274 17168 24575 0,'0'11'0'4,"0"15"0"1,0-4 0-1,0 8 0 1,0 7 0-1,0-24 0 1,0 22 0-1,0-30 0 1,0 21 0-1,0-24 0 1,0 24 0 0,0-4 0-1,0 0 0 1,0 4 0-1,0-7 0 1,0-6 0-1,0 22 0 1,0-22 0-1,0 24 0 1,0-24 0 0,0 22 0-1,0-22 0 1,0 7 0-1,0 6 0 1,0-4 0-1,9 0 0 1,-7 4 0-1,7-7 0 1,-9 12 0-1,0-1 0 1,17 7 0 0,-13-6 0-1,14 5 0 1,-1 2 0-1,-13 10-1816 1,6-14 0-1,-2-3 1816 1,-8-11 0-1,0 23-470 1,9-25 470 0,-7 36 0-1,7-23 0 1,-9-1 0-1,0 7 0 1,0-24 0-1,0 22 0 1,0-22 0-1,17 24 0 1,-13-6 0 0,14-10 0-1,-18 5 0 1,0-6 0-1,0-7 0 1,17 22 0-1,-13-31 0 1,14 22 0-1,-18-6 0 1,0-7 0-1,0 22 0 1,9-31 0 0,-7 22 0-1,7-23 0 1,-9 23 0-1,0-22 0 1,17 14 0-1,-13-1 3531 1,14-13-3531-1,-18 14 571 1,0-18-571 0,0 0 0-1,0 8 0 1,0-5 0-1,0 5 0 1,17-8 0-1,-13 0 0 1,14 0 0-1,-18 0 0 1,0 0 0 0,9 0 0-1,-7 0 0 1,7 0 0-1,-9 0 0 1,0 0 0-1,17 0 0 1,-13 0 0-1,31 0 0 1,-22 0 0-1,7-8 0 1,23 5 0 0,-25-5 0-1,36 8 0 1,-15 0-415-1,3-18 415 1,-12 14 0-1,5-13 0 1,-22 17 0-1,24 0 0 1,-6-18 0 0,-1 14 0-1,-10-14 0 1,6 18 0-1,-4 0 0 1,26 0 0-1,-7-8-3035 1,-2 5 3035-1,-2-5 0 1,-6 8-236 0,-1 0 236-1,7 0 0 1,-6 0 0-1,-1 0 0 1,-2-9 0-1,-1 0 0 1,-1 5 0-1,9-5 0 1,2 1 0-1,6 8 0 1,-13 0 0 0,-1 0 0-1,1 0 0 1,-3 0 0-1,-25 0 0 1,24 0 0-1,-22 0 0 1,31 0 0-1,-22 0 0 1,7 0 0 0,6 0 0-1,-22 0 0 1,31 0 0-1,-31 0 0 1,23 0 0-1,-25 0 3403 1,6 0-3403-1,10 0 0 1,-14 0 0 0,31 0 0-1,-22 0 0 1,7 0 0-1,6 0 0 1,-22 0 0-1,31-18 0 1,-31 14 0-1,23-14 0 1,-8 18 283-1,3 0-283 1,15 0 0 0,-7 0 0-1,18 0 0 1,-6 0-2295-1,-3 0 2295 1,-20 0-541-1,8 0 541 1,-23 0 0-1,31 0 0 1,-5-8 0 0,-6 5 0-1,20-5 0 1,-31 8 0-1,6 0 0 1,8 0 0-1,-6 0 0 1,1 0 0-1,4 0 0 1,-6 0 0 0,10-18 0-1,1 14 0 1,6-13 0-1,2 17 0 1,-15 0 0-1,20-18 0 1,-23 14 1004-1,27-14-1004 1,2 10 0-1,0 5 0 1,-21 0 0 0,-1-2 0-1,1-4 0 1,1 0 0-1,8 8 0 1,2-2 0-1,6-14 0 1,-2-1 0-1,-12 15 0 1,-1 2 0 0,1-8 0-1,-1 0 0 1,8 9 0-1,2 0 0 1,7 0 0-1,-17 0 0 1,6 0 0-1,2 0 0 1,2 0 0 0,7 0 0-1,-17 0 0 1,23 0 0-1,-28 0 0 1,11 0 0-1,7 0 0 1,-27 0 0-1,38 0 0 1,-25 0 0-1,3 0 0 1,0 0 0 0,4 0 0-1,-5 0 0 1,-1 0 0-1,-9 0 0 1,32 0 0-1,-28 0 0 1,9 0 0-1,2 0 0 1,7 0 0 0,-3 0 0-1,2 0 0 1,-11 0 0-1,0 0-1909 1,2 0 1-1,-1 0 1908 1,15 0 0-1,-17 0-300 1,6 0 300 0,-7 0 0-1,1 0 0 1,6 18 0-1,-7-14 0 1,1 14 0-1,6-18 0 1,-7 0 0-1,1 0 0 1,6 0 0-1,-7 0 0 1,0 0 0 0,-10 0 0-1,24 0 0 1,-27 0 0-1,38 0 0 1,-25 0 0-1,0 0 0 1,8 0 0-1,-8 0 0 1,0 0 0 0,8 0 0-1,-11 8 0 1,2 1 0-1,17-5-443 1,-1 5 0-1,1 0 443 1,9-9 0-1,-18 0 0 1,2 0 0 0,-4 0 0-1,-3 0 0 1,12 0 0-1,10 0 0 1,-14 0-472-1,1 0 472 1,-4 0 0-1,0 0 0 1,9 0 0-1,-9 0 0 1,0 0 0 0,4 0 0-1,-12 0 0 1,-1 0 0-1,5 0 0 1,-2 0 0-1,1 0 0 1,11 0 0-1,-14 0 0 1,1 0 0 0,-1 0 0-1,-1 0 0 1,22 0 0-1,0 0 0 1,-22 0 0-1,0 0 0 1,2 0 0-1,-1 0 0 1,1 0 0-1,1 0 0 1,3 0 0 0,0 0 0-1,-1 0 0 1,1 0 0-1,9 0 0 1,1 0 772-1,-2 0 0 1,-1 0-772-1,3 0 0 1,-1 0 0 0,-9 0 0-1,0 0 0 1,2 0 0-1,4 0-1558 1,5 0 1-1,5 0 0 1,-4 0 1557-1,2 0 0 1,0 0 0 0,1 0 0-1,3 0 0 1,-7 0-189-1,-13 0 1 1,-3 0 188-1,1 0 0 1,-1 0 0-1,10 0 0 1,16 0 0-1,-12 0 0 1,-10 0 0 0,2 0 0-1,-1 0 0 1,-1 0 0-1,11 0 0 1,10 0 0-1,-15 8 0 1,-10-6 0-1,1-1 0 1,1 3 0 0,-1 0 0-1,11-4 0 1,12 0 0-1,-29 0 0 1,3 0 0-1,2 0 0 1,21 0 0-1,-16 0 0 1,0 0 0 0,-3 0 0-1,-1 0 0 1,0 0 0-1,-1 0 0 1,10 0 0-1,15 0 0 1,-28 0 0-1,29 0 0 1,-16 0 0-1,2 0 222 1,-13 0 0 0,1 0-222-1,4 0 0 1,2 0 0-1,4 0 0 1,2 0-1134-1,8 0 0 1,0 0 1134-1,1 0 0 1,-2 0 0 0,-11 0 0-1,-2 0 1531 1,3 0 1-1,-2 0-1532 1,5 0 0-1,7 0 0 1,0 0 0-1,-6 0 0 1,-14 0 0 0,0 0 0-1,14 0 0 1,-3 0 0-1,-2 18 0 1,2-14 0-1,2 14 0 1,-13-17 0-1,1-2 0 1,1 1 0-1,-1 0 0 1,14 0 0 0,-6 0 0-1,-2 0 0 1,-9 0 0-1,29 0 0 1,-25 0 0-1,1 0 0 1,23 0 0-1,-28 17 0 1,29-13 0 0,-16 14 0-1,2-18 0 1,-13 0 0-1,1 0 1152 1,21 0-1152-1,-4 0 0 1,2 0-175-1,-18 0 0 1,-2 0 175 0,11 0 0-1,-3 0 0 1,1 0 0-1,-7 0 0 1,1 0 0-1,23 0 0 1,-28 0 0-1,29 0 0 1,-25 0 0-1,1 0 0 1,6 0 0 0,-7 0 0-1,1 0 0 1,23 0 0-1,-28 0 0 1,29 0 0-1,-25 0 0 1,0 0 0-1,8 0 0 1,-8 0 0 0,18 0 0-1,-7 0 0 1,-2 0 0-1,-1 0 0 1,-8 0 0-1,0 0 0 1,25 0 0-1,-29 0 2480 1,8 0 0 0,4 0-2480-1,-8 0 0 1,1 0 0-1,13 0 0 1,1 0-2341-1,-4 0 1 1,-1 0 2340-1,-2 0 0 1,0 0 0-1,-3 0 0 1,-3 0-475 0,12 0 475-1,10 0 0 1,-25 0 0-1,-1 0 0 1,18 0-1383-1,-9 0 1 1,0 0 1382-1,13 0 0 1,0 0-95 0,-21 0 1-1,-1 0 94 1,13 0 0-1,-13 0 0 1,1 0 0-1,12 0 0 1,-13 0 0-1,1 0 0 1,21 0 0 0,-16 0 0-1,-1 0 0 1,11 0 1488-1,-8-9 0 1,0 0-1488-1,7 5 0 1,-9-5 0-1,0 1 0 1,16 8 0-1,-22-9 0 1,0 0-1749 0,6 7 1-1,0 0 1748 1,0-7 0-1,4 0 0 1,8 6 0-1,7 1 0 1,-4-1 1190-1,-3-7 1 1,1 0-1191 0,3 6 0-1,9 3 0 1,-1-1 0-1,-7-4-565 1,-13-5 0-1,-5-3 0 1,3 4 565-1,13 7 0 1,4 3 0 0,-5-1 0-1,1-8 0 1,-4 0 0-1,-9 9 0 1,0 0 0-1,12-4 0 1,0 0 0-1,-11 3 0 1,-3-1 0-1,16-6 0 1,3 8 0 0,-21-18 0-1,1 16 0 1,2 0 0-1,-5-7 0 1,1 1 0-1,3 8 0 1,-1 0 0-1,17-18 0 1,-21 16 0 0,-1 0 0-1,13-16 0 1,7 18 659-1,-17-8-659 1,6 5 0-1,-7-5 4648 1,-8 8-4648-1,22-18 0 1,-38 14 0 0,38-13 1452-1,-31 17-1452 1,6 0 0-1,8 0 0 1,-23 0 4369-1,31 0-4369 1,-31 0 0-1,14 0 628 1,-18 0-628-1,8 0 0 1,-6 0 0 0,7 0 0-1,-9 0 0 1,0 0 0-1,18 0 0 1,-14 0 0-1,13-18 0 1,-17 14 0-1,0-14 0 1,0 18 0 0,0 0 0-1,0-8 0 1,0 5 0-1,0-23 0 1,0 22 0-1,0-31 0 1,0 22 0-1,0-6 0 1,0 10 0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08T05:51:46.448"/>
    </inkml:context>
    <inkml:brush xml:id="br0">
      <inkml:brushProperty name="width" value="0.05292" units="cm"/>
      <inkml:brushProperty name="height" value="0.05292" units="cm"/>
      <inkml:brushProperty name="color" value="#FF0000"/>
    </inkml:brush>
    <inkml:context xml:id="ctx1">
      <inkml:inkSource xml:id="inkSrc34">
        <inkml:traceFormat>
          <inkml:channel name="X" type="integer" min="-2.14748E9" max="2.14748E9" units="cm"/>
          <inkml:channel name="Y" type="integer" min="-2.14748E9" max="2.14748E9" units="cm"/>
          <inkml:channel name="T" type="integer" max="2.14748E9" units="dev"/>
        </inkml:traceFormat>
        <inkml:channelProperties>
          <inkml:channelProperty channel="X" name="resolution" value="1000" units="1/cm"/>
          <inkml:channelProperty channel="Y" name="resolution" value="1000" units="1/cm"/>
          <inkml:channelProperty channel="T" name="resolution" value="1" units="1/dev"/>
        </inkml:channelProperties>
      </inkml:inkSource>
      <inkml:timestamp xml:id="ts1" timeString="2023-05-08T05:51:46.448"/>
    </inkml:context>
    <inkml:brush xml:id="br1">
      <inkml:brushProperty name="width" value="0.055" units="cm"/>
      <inkml:brushProperty name="height" value="0.055" units="cm"/>
    </inkml:brush>
  </inkml:definitions>
  <iact:action type="add" startTime="8381">
    <iact:property name="dataType"/>
    <iact:actionData xml:id="d0">
      <inkml:trace xmlns:inkml="http://www.w3.org/2003/InkML" xml:id="stk0" contextRef="#ctx0" brushRef="#br0">11132 6683 24575 0,'0'-22'0'9,"0"5"0"0,0-1 0 1,0 14 0-1,0-22 0 1,0 6 0-1,0 7 0 1,0-22 0-1,0 31 0 0,0-14 0 1,0 10 0-1,0 5 0 1,0-23 0-1,0 5 0 1,0-1 0-1,0-4 0 1,0 23 0-1,0-23 0 0,0 5 0 1,0-1 0-1,0-4 0 1,0 6 0-1,0-19 0 1,0-3 0-1,0 12 0 0,0-5 0 1,0 31 0-1,0-22 0 1,0 6 0-1,0 7 0 1,0-4 0-1,0-1 0 1,0 14 0-1,0-22 0 0,0 23 0 1,0-5 0-1,0 8 0 1,0-18 0-1,0 14 0 1,0-31 0-1,0 31 0 1,0-14 0-1,0 10 0 0,0 5 0 1,0-23 0-1,0 22 0 1,0-13 0-1,0-1 0 1,0 14 0-1,0-14 0 0,0 10 0 1,0 5 0-1,0-23 0 1,0 22 0-1,0-13 0 1,0 17 0-1,0 0 0 1,0-18 0-1,0 14 0 0,0-14 0 1,0 18 0-1,0 0 0 1,0 18 0-1,0-14 0 1,0 14 0-1,0-18 0 1,0 0 0-1,0 17 0 0,0-13 0 1,0 14 0-1,-9-10 0 1,7-5 0-1,-6 23 0 1,8-22 0-1,0 14 0 0,0-18 0 1,0 0 0-1,0 17 0 1,0-13 0-1,0 14 0 1,-18-18 0-1,14 0 0 1,-14 0 0-1,18 0 0 0,0 8 0 1,0-5 0-1,0 5 0 1,0-8 0-1,0 0 0 1,-17 0 0-1,13 0 0 1,-14 0 0-1,18 0 0 0,0 0 0 1,0 18 0-1,0-14 0 1,-9 14 0-1,7-18 0 1,-6 0 0-1,8 0 0 0,0 0 0 1,-18 0 0-1,14 0 0 1,-14 0 0-1,18 0 0 1,0 0 0-1,0 17 0 1,0-13 0-1,0 14 0 0,-17-18 0 1,13 0 0-1,-14 0 0 1,18 0 0-1,18 0 0 1,-14 0 0-1,13-18 0 1,-17 14 0-1,18-13 0 0,-14 17 0 1,14 0 0-1,-18 0 0 1,8 0 0-1,-6 0 0 1,7 0 0-1,-9-18 0 0,0 14 0 1,18-14 0-1,-14 18 0 1,13 0 0-1,-17 0 0 1,0 0 0-1,18-8 0 1,-14 5 0-1,14-5 0 0,-18 8 0 1,0 0 0-1,8-18 0 1,-6 14 0-1,7-13 0 1,-9 17 0-1,0 0 0 1,18 0 0-1,-14-18 0 0,13 14 0 1,-17-14 0-1,0 18 0 1,0 0 0-1,18 0 0 1,-14 0 0-1,13 0 0 0,-17 0 0 1,0 0 0-1,0-8 0 1,0 5 0-1,0-5 0 1,9 8 0-1,-15 0 0 1,12 8 0-1,-15-5 0 0,-8 5 0 1,13-8 0-1,-14 0 0 1,18 0 0-1,0 0 0 1,-17 0 0-1,13 0 0 1,-14 18 0-1,18-14 0 0,0 14 0 1,0-18 0-1,0 0 0 1,0 17 0-1,0-13 0 1,0 14 0-1,0-18 0 0,0 0 0 1,0 8 0-1,0-5 0 1,0 5 0-1,0-8 0 1,0 0 0-1,0 18 0 1,0-14 0-1,0 14 0 0,0-18 0 1,0 0 0-1,18 0 0 1,-14 17 0-1,13-13 0 1,-17 14 0-1,0-18 0 1,18 0 0-1,-14 0 0 0,13 0 0 1,-17 8 0-1,9-5 0 1,-7 5 0-1,7-8 0 1,-9 0 0-1,18 18 0 0,-14-14 0 1,13 14 0-1,-17-18 0 1,18 0 0-1,-14 17 0 1,13-13 0-1,-8 14 0 1,-7-18 0-1,7 0 0 0,-9 0 0 1,0 8 0-1,0-5 0 1,0 5 0-1,0-8 0 1,0 0 0-1,0 0 0 1</inkml:trace>
    </iact:actionData>
  </iact:action>
  <iact:action type="add" startTime="14972">
    <iact:property name="dataType"/>
    <iact:actionData xml:id="d1">
      <inkml:trace xmlns:inkml="http://www.w3.org/2003/InkML" xml:id="stk1" contextRef="#ctx0" brushRef="#br0">11622 7486 24575 0,'33'0'0'19,"10"0"0"0,-21 0 0 1,9 0 0-1,6 0 0 1,-24 0 0-1,4 0 0 1,0 0 0-1,-12 0 0 1,21 0 0-1,-24 0 0 0,24 0 0 1,-21 0 0-1,12 0 0 1,-17 0 0-1,17 0 0 1,-12 0 0-1,12 0 0 1,-17 0 0-1,9 0 0 0,-7 0 0 1,7 0 0-1,-9 0 0 1,0 0 0-1,0 18 0 1,0-14 0-1,0 13 0 1</inkml:trace>
    </iact:actionData>
  </iact:action>
  <iact:action type="add" startTime="16052">
    <iact:property name="dataType"/>
    <iact:actionData xml:id="d2">
      <inkml:trace xmlns:inkml="http://www.w3.org/2003/InkML" xml:id="stk2" contextRef="#ctx0" brushRef="#br0">11916 7329 24575 0,'0'22'0'19,"0"4"0"0,0-6 0 0,0 19 0 0,0 11-904 1,0-17 904-1,0 10 222 0,0-21-222 0,0 0 0 0,0 4 0 1,0-24 0-1,0 24 0 0,0-4 0 0,-17 9 0 1,12-12 0-1,-12 7 0 0,17-21 0 0,0 30 0 0,0-31 682 1,0 13-682-1,0-17 0 0,0 0 0 0,0 0 0 1</inkml:trace>
    </iact:actionData>
  </iact:action>
  <iact:action type="add" startTime="17160">
    <iact:property name="dataType"/>
    <iact:actionData xml:id="d3">
      <inkml:trace xmlns:inkml="http://www.w3.org/2003/InkML" xml:id="stk3" contextRef="#ctx0" brushRef="#br0">12347 7173 24575 0,'0'28'0'17,"0"-15"0"0,0 22 0 1,0-5 0-1,0 12 0 0,0-3 0 1,0 7 0-1,0-14 0 1,0-1 0-1,0 4 0 0,0-22 0 1,0 6 0-1,0 7 0 1,0-21 0-1,0 30 0 0,0-31 0 1,0 22 0-1,0-24 0 1,0 7 0-1,0-9 0 0,0 0 0 1,0 17 0-1,0-12 0 0,0 12 0 1,0 1 0-1,0-14 0 1,0 13 0-1,0-17 0 0,0 0 0 1,0 9 0-1,0-7 0 1,0 7 0-1,0 8 0 0,0-12 0 1,0 12 0-1,0-17 0 1,0 0 0-1,0 18 0 0,0-14 0 1,0 13 0-1,0-17 0 0,0 0 0 1,0 9 0-1,0-7 0 1,0 7 0-1,0-9 0 0,0 0 0 1,0 17 0-1,0-12 0 1,0 12 0-1,0-17 0 0,0 18 0 1,0-14 0-1,0 13 0 1,0-17 0-1,0 0 0 0,0-17 0 1,0 13 0-1,0-14 0 1</inkml:trace>
    </iact:actionData>
  </iact:action>
  <iact:action type="add" startTime="45226">
    <iact:property name="dataType"/>
    <iact:actionData xml:id="d4">
      <inkml:trace xmlns:inkml="http://www.w3.org/2003/InkML" xml:id="stk4" contextRef="#ctx0" brushRef="#br0">19011 8564 24575 0,'-11'0'0'3,"-33"0"0"1,27 0 0-1,-37 0 0 1,23 0 0-1,-17 0-2741 1,-2 0 2741-1,0 0 0 1,2 0 0-1,0 0 0 1,7 0 0-1,2 0 0 1,-16 0 0-1,29 0 0 1,-10 0 0 0,0 0 0-1,10 0 0 1,-10 0 0-1,0 0 0 1,10 0 0-1,-10 0 0 1,0 0 0-1,10 0 0 1,-10 0 0-1,0 0 0 1,10 0 0-1,-5 0 0 1,-1 0 0 0,-1 0 0-1,5 0 0 1,0 0 0-1,-14 0 0 1,-6 0 0-1,0 0 0 1,-2 0 0-1,13 0 0 1,-2 0 0-1,4 0 0 1,-2 0 0-1,-8 0 0 1,-5 0 0 0,6 0-1339-1,11 0 1 1,1 0 1338-1,-10 0 0 1,-5 0 0-1,11 0 0 1,10 0 0-1,-28 0 0 1,15 0 0-1,10 0 0 1,-1 0 0-1,0 0 0 1,-1 0 0 0,-3 0 0-1,0 0 0 1,-16 0 0-1,22 0 0 1,0 0 0-1,-2 0 0 1,1 0 0-1,-1 0 0 1,-1 0 0-1,-3 0 0 1,0 0 0-1,-16 0 0 1,22 0 0 0,0 0 0-1,-2 0 0 1,1 0 0-1,-15 0 0 1,-10 0 0-1,23 0 0 1,-17 0 0-1,7 0 0 1,5 0 0-1,-2 0 0 1,-16 0 0-1,16 0 0 1,-1 0 0-1,4 0 0 1,3 0 0 0,-12 0 0-1,13 0 0 1,-1 0 0-1,-18 0 48 1,21 0 0-1,-3 0-48 1,-10-1 0-1,-1 2 0 1,3 8 0-1,0 0-1034 1,-1-7 0-1,1 0 1034 1,-4 6 0 0,3 1 0-1,-2 0 0 1,5-8 0-1,4 0 0 1,8 8 0-1,-1 0 0 1,-1-1 0-1,-2-3 0 1,-1 30 0-1,-6-31 0 1,7 22 0-1,-18-24 0 1,6 24 0 0,3-21 0-1,2 30 0 1,7-22 0-1,-1 6 0 1,12 7 0-1,-8-21 0 1,6 30 0-1,-10-31 851 1,12 22-851-1,-8-6 0 1,23-7 0-1,-31 22 2397 1,31-22-2397 0,-22 6 0-1,24 7 1192 1,-25-4-1192-1,23 9 0 1,-13-4 0-1,-1 0 0 1,14-1 0-1,-14 11 0 1,18-11 0-1,0-4 2770 1,0 0-2770-1,0 4 0 1,0-24 0 0,0 24 0-1,0-4 0 1,0 9 0-1,0 6 0 1,0-24 0-1,0 22 0 1,0-22 0-1,0 6 0 1,0 7 0-1,0-13 0 1,0 24 0-1,0-6 0 1,0-1 0-1,0 7 0 1,0-6 0 0,0-1 180-1,0-10-180 1,0 6 0-1,0-4 0 1,0 0 0-1,0 4 0 1,0-7 0-1,0 12 0 1,0-1 0-1,18 7 0 1,-14-6 0-1,14-9 0 1,-1 4 0 0,-13-7 0-1,23 12 0 1,-8-1 0-1,-6-10 0 1,22 6-719-1,-22-4 719 1,24 8-1234-1,-6 7 1234 1,-1-6 0-1,7-1 0 1,-6-10 0-1,0 2 0 1,3 0-1071 0,-7-14 0-1,0 1 1071 1,11 17 0-1,1 2 0 1,-5-11 0-1,-1-3 0 1,-3 1 0-1,1 0-1174 1,11 4 1-1,1-1 1173 1,-12-2 0-1,1-1-971 1,14 0 1 0,2 0 970-1,-8 4 0 1,0-1 0-1,9-1 0 1,0-3 0-1,0-3 0 1,0 0-831-1,-11-3 0 1,0 1 0-1,2 0 831 1,2-2 0-1,1 0 0 1,0-2 0 0,3 0 0-1,1-2 0 1,0 2 0-1,3 6 0 1,1 2 0-1,2-2-200 1,-9-6 0-1,0-3 1 1,3 1-1-1,1 0 200 1,3 4 0-1,3 1 0 1,2 0 0-1,-1 0 0 1,-1-2-387 0,-4-2 1-1,-1-1-1 1,-1-1 1-1,1 0 0 1,-1 0 386-1,1 2 0 1,1 0 0-1,-1 0 0 1,-1 0 0-1,-2-2-337 1,-1-1 1-1,-2-1 0 1,-2-1 0 0,-2 1 336-1,13 0 0 1,-2 0-188-1,-12 0 1 1,1 0 0-1,-1 0 187 1,12 0 0-1,-2 0 92 1,0 1 1-1,2-2-93 1,-4-4 0-1,3-2 0 1,-2 1 402 0,7 5 1-1,1-2-403 1,-8-4 0-1,1-3 0 1,-2 1 0-1,4 0 0 1,-2-2 0-1,1-3 0 1,0-2 0-1,1 1 0 1,-2-1 0-1,-7-2 0 1,-1-1 0 0,7 4 0-1,-1 0 0 1,-5 0 0-1,-1-1 0 1,9-2 0-1,0-1 0 1,-8 4 0-1,-1 0 0 1,2 1 0-1,1-3 0 1,-4-10 0-1,0 0 0 1,5 14 0 0,1 0 0-1,-5-14 0 1,1-1 0-1,6 8 0 1,-1 1 0-1,-14-1 0 1,0-1 859-1,13-7 1 1,3-1-860-1,-16 10 0 1,1-1 0-1,0 0 0 1,6 0 0-1,2 0 0 1,-1-1 375 0,1 0 1-1,-1-2 0 1,-1 0-376-1,-5 0 0 1,-1 0 0-1,-2 1 0 1,4 1 0-1,-3-1 0 1,-3-6 0-1,-1 1 0 1,-3 11 0-1,0 2 0 1,-1-1 0 0,2-1-902-1,11-10 1 1,0-2 901-1,-10 6 0 1,1 0 0-1,10-7 0 1,0 0 610-1,-13 8 0 1,0 2-610-1,0 1 0 1,-2-1 0-1,7-11 0 1,7 8 0 0,-6-4 0-1,-1 6 0 1,7-1 0-1,-6-16 0 1,-1 6 0-1,7 1 0 1,-6-7 0-1,-1 6 0 1,7 9 0-1,-6-4 0 1,-10 24 901-1,-3-24-901 1,-9 22 2499 0,-7-31-2499-1,6 30 5755 1,10-12-5755-1,-14 8 1760 1,14 7-1760-1,-18-24 0 1,0 4 0-1,0-8 0 1,0 10 0-1,0-6 0 1,0 4 0-1,0-8 0 1,-18-7-204 0,14 6 204-1,-22-17 0 1,6 7 0-1,-10 2 0 1,-1 2 0-1,-6 6 0 1,7 1 0-1,8-7 0 1,-4 6 0-1,6 9 0 1,-10-4 0-1,-18 7-701 1,23-1 0-1,0 0 701 1,-25-3 0 0,26-1 0-1,0 4 0 1,-24 16 0-1,15-14 0 1,-2 1 0-1,5 14 0 1,-3 1 0-1,-4-5 0 1,-4-4 0-1,-1 3-1173 1,0 6 0-1,-1 2 0 1,-2 0 1173 0,4-2 0-1,-1 0 0 1,-1-1 0-1,-1 1-1161 1,-4 2 1-1,-2 0 0 1,1 0 0-1,2 0 1160 1,-5 0 0-1,1 0 0 1,2 0 0-1,2 0 0 1,1 0 0 0,4 0-311-1,-4 0 0 1,4 0 311-1,8 0 0 1,1 0 0-1,-1 0 0 1,0 0 0-1,4 0 0 1,0 0 0-1,-4 0 0 1,0 0 0-1,-1 0 0 1,2 0 0 0,-10 0 0-1,-11 0 0 1,14 0 0-1,-1 0 0 1,-7 0 0-1,26 0 0 1,-4 0 0-1,7 0 0 1,-12 0 195-1,9 0-195 1,-4 9 1711-1,7-7-1711 1,5 7 0 0,-20-9 0-1,29 17 0 1,-21-12 0-1,7 12 5277 1,5-17-5277-1,-29 18 0 1,19-5 0-1,-24 6 0 1,0 7-2226-1,7-4 2226 1,2 9 0-1,19-12 0 1,11-10 0 0</inkml:trace>
    </iact:actionData>
  </iact:action>
  <iact:action type="add" startTime="77893">
    <iact:property name="dataType"/>
    <iact:actionData xml:id="d5">
      <inkml:trace xmlns:inkml="http://www.w3.org/2003/InkML" xml:id="stk5" contextRef="#ctx0" brushRef="#br0">11426 13679 24575 0,'-11'0'0'32,"2"0"0"0,9 18 0 0,0-14 0 0,0 14 0 1,0-18 0-1,0 0 0 0,0 8 0 0,0-5 0 1,0 5 0-1,0-8 0 0,0 0 0 0,0-8 0 0,0 5 0 1,9-5 0-1,-7 8 0 0,7 0 0 0,-9 0 0 1,0 0 0-1,0-18 0 0,0 14 0 0,0-14 0 1</inkml:trace>
    </iact:actionData>
  </iact:action>
  <iact:action type="add" startTime="80405">
    <iact:property name="dataType"/>
    <iact:actionData xml:id="d6">
      <inkml:trace xmlns:inkml="http://www.w3.org/2003/InkML" xml:id="stk6" contextRef="#ctx0" brushRef="#br0">11857 13444 24575 0,'-22'0'0'6,"5"18"0"1,17-14 0 0,0 13 0 0,0-17 0 0,0 0 0 0,0 18 0 0,-17-14 0-1,12 14 0 1,-12-18 0 0,17 8 0 0,0-5 0 0,0 5 0 0,0-8 0 0,-9 18 0-1,7-14 0 1,-7 31 0 0,9-31 0 0,0 14 0 0,0-18 0 0,0 8 0 0,0-5 0 0,0 5 0-1,0 10 0 1,0-14 0 0,-17 13 0 0,12 1 0 0,-12-14 0 0,17 14 0 0,0-18 0-1,0 8 0 1,0-5 0 0,0 5 0 0,0-8 0 0,0 18 0 0,0-14 0 0,0 13 0 0,0-17 0-1,0 9 0 1,0-7 0 0,0 7 0 0,0 8 0 0,0-12 0 0,0 12 0 0,0 1 0-1,0-14 0 1,0 13 0 0,0-17 0 0,0 0 0 0,0 9 0 0,0-7 0 0,0 7 0 0,0 8 0-1,0-12 0 1,0 12 0 0,0-17 0 0,0 0 0 0,0 18 0 0,0-14 0 0,0 13 0-1,0-17 0 1,0 0 0 0,0 9 0 0,0-7 0 0,0 7 0 0,0-9 0 0,0 0 0-1,0 17 0 1,0-12 0 0,0 12 0 0,17-17 0 0,-12 0 0 0,12 0 0 0,-17 0 0 0,0 18 0-1,0-14 0 1,9 13 0 0,-7-17 0 0,7 0 0 0,-9 0 0 0,17 0 0 0,-12 0 0-1,12 0 0 1,-17 0 0 0,0 0 0 0,17 0 0 0,-12 0 0 0,12 0 0 0,-17 0 0 0,0 0 0-1,9 0 0 1,-7 0 0 0,7 0 0 0,-9 0 0 0,17 0 0 0,-12 0 0 0,29 0 0-1,-29 0 0 1,12 0 0 0,-17 0 0 0,9 0 0 0,-7 0 0 0,7 0 0 0,8 0 0 0,-12 0 0-1,12 0 0 1,0 0 0 0,-12 0 0 0,21 0 0 0,-24 0 0 0,7 0 0 0,8 0 0-1,-12 0 0 1,29-17 0 0,-29 13 0 0,12-14 0 0,-8 18 0 0,-7 0 0 0,7-17 0-1,-9 12 0 1,17-12 0 0,-12 17 0 0,12 0 0 0,0 0 0 0,-12-9 0 0,12 7 0 0,-17-7 0-1,0 9 0 1,9 0 0 0,-7 0 0 0,7 0 0 0,-9 0 0 0,0-17 0 0,0 13 0-1,0-14 0 1,0 18 0 0,0-17 0 0,0 12 0 0,0-12 0 0,0 8 0 0,0 7 0 0,0-7 0-1,0 9 0 1,0-17 0 0,0 13 0 0,0-14 0 0,0 1 0 0,0 12 0 0,0-12 0-1,0 17 0 1,0 0 0 0,0-9 0 0,0 7 0 0,0-24 0 0,0 22 0 0,0-14 0 0,0 10 0-1,0 5 0 1,0-23 0 0,0 22 0 0,0-31 0 0,0 31 0 0,0-14 0 0,0 10 0-1,0 5 0 1,0-5 0 0,0-10 0 0,0 14 0 0,0-14 0 0,0 18 0 0,0 0 0-1,-9-17 0 1,7 13 0 0,-7-14 0 0,9 18 0 0,0-8 0 0,0 5 0 0,0-5 0 0,0 8 0-1,0 0 0 1,-17-18 0 0,12 14 0 0,-12-14 0 0,17 18 0 0,0 0 0 0,-17 0 0-1,12 0 0 1,-12 0 0 0,17 0 0 0,0 0 0 0,-9 0 0 0,7 0 0 0,-7 0 0 0,9 0 0-1,0-17 0 1,0 13 0 0,0-14 0 0,-17 18 0 0,12 0 0 0,-12 0 0 0,17 0 0-1,-17 0 0 1,12 0 0 0,-12 0 0 0,17 0 0 0,-9 0 0 0,7 0 0 0,-24-8 0 0,21 5 0-1,-29-5 0 1,29 8 0 0,-12 0 0 0,17 0 0 0,-9 0 0 0,7 0 0 0,-7 0 0-1,9 0 0 1,-17 0 0 0,12 0 0 0,-12 0 0 0,17 0 0 0,0 0 0 0,0 0 0 0</inkml:trace>
    </iact:actionData>
  </iact:action>
  <iact:action type="add" startTime="82793">
    <iact:property name="dataType"/>
    <iact:actionData xml:id="d7">
      <inkml:trace xmlns:inkml="http://www.w3.org/2003/InkML" xml:id="stk7" contextRef="#ctx0" brushRef="#br0">12857 13425 24575 0,'-11'8'0'7,"2"-5"0"0,9 5 0 0,0 10 0 0,0-14 0 0,0 13 0 1,0 1 0-1,0-14 0 0,-17 22 0 0,12-6 0 0,-12 10 0 1,17-8 0-1,-17 4 0 0,12 11 0 0,-12-19 0 0,17 25 0 1,-9-40 0-1,7 23 0 0,-7-22 0 0,9 22 0 0,0-6 0 0,0-7 0 1,0 4 0-1,0 1 0 0,-17-14 0 0,12 22 0 0,-12-24 0 1,17 7 0-1,0 8 0 0,0-12 0 0,0 12 0 0,0 1 0 1,-17-14 0-1,12 13 0 0,-12-8 0 0,17-7 0 0,0 7 0 0,0 8 0 1,0-12 0-1,0 30 0 0,0-31 0 0,0 13 0 0,0-8 0 1,0-7 0-1,0 7 0 0,0-9 0 0,0 0 0 0,0 17 0 1,0-12 0-1,0 12 0 0,0-17 0 0,0 0 0 0,0 18 0 1,0-14 0-1,0 13 0 0,0-17 0 0,0 0 0 0,17 0 0 0,-12 0 0 1,12 0 0-1,0 9 0 0,-12-7 0 0,12 7 0 0,-8-9 0 1,-7 0 0-1,24 0 0 0,-4 0 0 0,8 0 0 0,-10 0 0 1,6 0 0-1,-21 0 0 0,29 0 0 0,-29 0 0 0,21 0 0 0,-24 0 0 1,24 0 0-1,-4-9 0 0,0 7 0 0,-5-7 0 0,-8 9 0 1,10 0 0-1,-5 0 0 0,20-17 0 0,-29 13 0 0,21-14 0 1,-7 1 0-1,-5 12 0 0,20-12 0 0,-21 8 0 0,7 7 0 0,-11-7 0 1,8 9 0-1,5-17 0 0,0 13 0 0,-5-14 0 0,-8 18 0 1,-7-17 0-1,7 12 0 0,-9-12 0 0,0 17 0 0,0 0 0 1,0-9 0-1,0 7 0 0,0-7 0 0,0 9 0 0,0-17 0 1,0 13 0-1,0-14 0 0,0 1 0 0,0 12 0 0,0-12 0 0,0 8 0 1,0-10 0-1,0 6 0 0,0-5 0 0,0 1 0 0,-9 12 0 1,7-21 0-1,-7 24 0 0,-8-24 0 0,12 13 0 0,-12-7 0 1,0-6 0-1,12 22 0 0,-12-14 0 0,8 1 0 0,7 13 0 0,-7-14 0 1,9 10 0-1,-17 5 0 0,12-5 0 0,-12 8 0 0,17 0 0 1,0-18 0-1,-17 14 0 0,12-14 0 0,-12 18 0 0,17 0 0 1,-9 0 0-1,7-17 0 0,-7 13 0 0,9-14 0 0,0 18 0 0,0 0 0 1,-17 0 0-1,12-8 0 0,-29 5 0 0,29-5 0 0,-12 8 0 1,17 0 0-1,0 0 0 0,-9 0 0 0,7 0 0 0,-7 0 0 1,9 0 0-1,0 0 0 0,-17 0 0 0,12 0 0 0,-12 0 0 1</inkml:trace>
    </iact:actionData>
  </iact:action>
  <iact:action type="add" startTime="84377">
    <iact:property name="dataType"/>
    <iact:actionData xml:id="d8">
      <inkml:trace xmlns:inkml="http://www.w3.org/2003/InkML" xml:id="stk8" contextRef="#ctx0" brushRef="#br0">13621 13385 24575 0,'0'22'0'16,"0"4"0"0,0 11 0 0,0-10-1113 0,0 27 1113 1,0-25 0-1,0-1 364 0,0 17-364 0,0-16 0 0,0-1 0 1,0 9 0-1,0 2 0 0,0-15 0 0,0 20 185 0,0-40-185 1,0 13 0-1,0-17 0 0,0 0 0 0,0 0 0 1</inkml:trace>
    </iact:actionData>
  </iact:action>
  <iact:action type="add" startTime="86105">
    <iact:property name="dataType"/>
    <iact:actionData xml:id="d9">
      <inkml:trace xmlns:inkml="http://www.w3.org/2003/InkML" xml:id="stk9" contextRef="#ctx0" brushRef="#br0">13621 13777 24575 0,'0'11'0'16,"0"-2"0"0,0-9 0 0,0 0 0 0,0 17 0 1,0-12 0-1,0 12 0 0,0-17 0 0,0 18 0 1,0-14 0-1,0 13 0 0,0-17 0 0,0 0 0 0,0 9 0 1,0-7 0-1,0 7 0 0,0-9 0 0,0 17 0 1,0-12 0-1,0 30 0 0,0-31 0 0,0 13 0 1,0-8 0-1,0-7 0 0,0 7 0 0,0 8 0 0,0-12 0 1,0 12 0-1,0-17 0 0,0 18 0 0,0-14 0 1,0 13 0-1,0-17 0 0,0 0 0 0,0 9 0 0,0-7 0 1,0 7 0-1,0-9 0 0,0 17 0 0,9-12 0 1,-7 12 0-1,7-17 0 0,-9 0 0 0,0 0 0 1</inkml:trace>
    </iact:actionData>
  </iact:action>
  <iact:action type="add" startTime="88363">
    <iact:property name="dataType"/>
    <iact:actionData xml:id="d10">
      <inkml:trace xmlns:inkml="http://www.w3.org/2003/InkML" xml:id="stk10" contextRef="#ctx0" brushRef="#br0">13249 15169 24575 0,'0'22'0'46,"0"13"0"1,0-31 0 0,0 13 0-1,0-8 0 1,0-7 0 0,0 7 0 0,0-9 0-1,0 0 0 1,0 17 0 0,0 5 0 0</inkml:trace>
    </iact:actionData>
  </iact:action>
  <iact:action type="add" startTime="89430">
    <iact:property name="dataType"/>
    <iact:actionData xml:id="d11">
      <inkml:trace xmlns:inkml="http://www.w3.org/2003/InkML" xml:id="stk11" contextRef="#ctx0" brushRef="#br0">13876 14973 24575 0,'-22'0'0'6,"-13"0"0"1,31 0 0 0,-22 0 0 0,24 0 0-1,-7 0 0 1,9 0 0 0,-17 0 0 0,12 0 0 0,-12 0 0-1,8 0 0 1,7 0 0 0,-7 0 0 0,-8 17 0 0,12-12 0-1,-12 12 0 1,0-17 0 0,12 0 0 0,-12 18 0 0,17-14 0-1,0 13 0 1,-9-17 0 0,7 0 0 0,-7 0 0 0,9 9 0-1,0-7 0 1,0 7 0 0,-17-9 0 0,12 0 0 0,-12 0 0-1,17 17 0 1,0-12 0 0,0 12 0 0,0-17 0 0,0 0 0-1,0 18 0 1,0-14 0 0,0 13 0 0,-17-17 0-1,12 0 0 1,-12 0 0 0,17 0 0 0,0 9 0 0,0-7 0-1,0 7 0 1,0-9 0 0,0 0 0 0,0 17 0 0,0-12 0-1,0 12 0 1,0-17 0 0,0 18 0 0,0-14 0 0,0 13 0-1,0-17 0 1,0 0 0 0,0 9 0 0,0-7 0 0,0 7 0-1,0-9 0 1,0 0 0 0,0 17 0 0,0-12 0 0,0 12 0-1,0-17 0 1,0 18 0 0,0-14 0 0,0 13 0 0,0-17 0-1,0 0 0 1,17 0 0 0,-12 9 0 0,12-7 0-1,-17 7 0 1,17 8 0 0,-12-12 0 0,12 12 0 0,-8 1 0-1,-7-14 0 1,7 13 0 0,-9-17 0 0,17 0 0 0,-12 0 0-1,12 0 0 1,-17 9 0 0,17-7 0 0,-12 7 0 0,12-9 0-1,-8 0 0 1,-7 0 0 0,24 0 0 0,-21 17 0 0,12-12 0-1,-8 12 0 1,-7-17 0 0,24 0 0 0,-4 0 0 0,0 0 0-1,-5 0 0 1,-8 0 0 0,-7 0 0 0,24 0 0 0,-4 0 0-1,8 0 0 1,-10 0 0 0,6 0 0 0,-22 0 0-1,14 0 0 1,-1 0 0 0,-13 0 0 0,14 0 0 0,-18 0 0-1,9 0 0 1,-7 0 0 0,7 0 0 0,-9 0 0 0,0 0 0-1,17-17 0 1,-13 12 0 0,14-12 0 0,-18 17 0 0,0 0 0-1,0-9 0 1,0 7 0 0,17-7 0 0,-13-8 0 0,14-5 0-1,-18 0 0 1,0-4 0 0,0-11 0 0,0 11 0 0,0-28 0-1,0 41 0 1,0-22 0 0,0 30 0 0,0-21 0 0,0 24 0-1,0-7 0 1,0-8 0 0,0 13 0 0,0-14 0-1,0 18 0 1,0-17 0 0,0 12 0 0,0-12 0 0,0 17 0-1,0 0 0 1,-18 0 0 0,14 0 0 0,-13 0 0 0,-1-9 0-1,14 7 0 1,-13-7 0 0,8 9 0 0,7 0 0 0,-7 0 0-1,9 0 0 1,-18 0 0 0,14 0 0 0,-31 0 0 0,31 0 0-1,-22 0 0 1,24 0 0 0,-7-17 0 0,9 13 0 0,-18-14 0-1,14 18 0 1,-13 0 0 0,17 0 0 0,-18 0 0 0,14 0 0-1,-13 0 0 1,17 0 0 0,0 0 0 0,0 0 0 0</inkml:trace>
    </iact:actionData>
  </iact:action>
  <iact:action type="add" startTime="91311">
    <iact:property name="dataType"/>
    <iact:actionData xml:id="d12">
      <inkml:trace xmlns:inkml="http://www.w3.org/2003/InkML" xml:id="stk12" contextRef="#ctx0" brushRef="#br0">14385 14914 24575 0,'0'22'0'11,"0"4"0"1,0-6 0 0,0 10 0 0,0 1 0-1,0-12 0 1,0 7 0 0,0-21 0 0,0 30 0-1,0-5 0 1,0 11 0 0,0-10 0 0,0-5 0-1,0-6 0 1,0 10 0 0,0-8 0 0,0 4 0 0,0-24 0-1,0 7 0 1,0-9 0 0,0 0 0 0,0 17 0-1,0-12 0 1,0 12 0 0,0-17 0 0,0 0 0-1,0 18 0 1,0-14 0 0,0 13 0 0,0-17 0-1,0 9 0 1,0-7 0 0,0 7 0 0,0-9 0 0</inkml:trace>
    </iact:actionData>
  </iact:action>
  <iact:action type="add" startTime="92451">
    <iact:property name="dataType"/>
    <iact:actionData xml:id="d13">
      <inkml:trace xmlns:inkml="http://www.w3.org/2003/InkML" xml:id="stk13" contextRef="#ctx0" brushRef="#br0">15405 15404 24575 0,'21'0'0'73,"-3"0"0"0,-18 0 0 0,0 0 0 0,9-17 0 0,-7 12 0 0,6-12 0 0,-8 17 0 0</inkml:trace>
    </iact:actionData>
  </iact:action>
  <iact:action type="add" startTime="93813">
    <iact:property name="dataType"/>
    <iact:actionData xml:id="d14">
      <inkml:trace xmlns:inkml="http://www.w3.org/2003/InkML" xml:id="stk14" contextRef="#ctx0" brushRef="#br0">16012 14777 24575 0,'0'39'0'9,"0"-8"0"1,0 6 0-1,0-24 0 1,0 22 0 0,0-22 0-1,0 24 0 1,0-24 0 0,0 22 0-1,0-22 0 1,0 6 0-1,0 7 0 1,0-21 0 0,0 30 0-1,0-31 0 1,0 22 0 0,0-24 0-1,0 24 0 1,0-21 0 0,0 30 0-1,0-31 0 1,0 22 0-1,0-24 0 1,0 24 0 0,0-21 0-1,0 30 0 1,0-31 0 0,0 22 0-1,0-6 0 1,0 10 0-1,0-8 0 1,0-5 0 0,0-17 0-1,0 9 0 1,0-7 0 0,0 7 0-1,0-9 0 1,0 0 0 0,0 17 0-1,0-12 0 1,0 12 0-1,0-17 0 1,0 0 0 0,0 18 0-1,0-14 0 1,0 13 0 0,0-17 0-1,0 0 0 1,0 0 0 0</inkml:trace>
    </iact:actionData>
  </iact:action>
  <iact:action type="add" startTime="94818">
    <iact:property name="dataType"/>
    <iact:actionData xml:id="d15">
      <inkml:trace xmlns:inkml="http://www.w3.org/2003/InkML" xml:id="stk15" contextRef="#ctx0" brushRef="#br0">17325 15306 24575 0,'0'22'0'28,"0"-5"0"1,0-17 0 0,0 0 0 0,0 9 0-1,0-7 0 1,0 7 0 0,0-9 0 0,0 0 0 0,0 17 0-1,0-12 0 1,0 12 0 0,0-17 0 0,0 18 0-1,0-14 0 1,18 13 0 0,-14-17 0 0,14 0 0 0</inkml:trace>
    </iact:actionData>
  </iact:action>
  <iact:action type="add" startTime="95926">
    <iact:property name="dataType"/>
    <iact:actionData xml:id="d16">
      <inkml:trace xmlns:inkml="http://www.w3.org/2003/InkML" xml:id="stk16" contextRef="#ctx0" brushRef="#br0">17972 14777 24575 0,'-11'0'0'6,"2"0"0"0,-8 17 0 0,13-12 0 0,-14 12 0 0,18 1 0 0,0-14 0 0,0 13 0 1,0-8 0-1,0-7 0 0,0 7 0 0,0-9 0 0,0 17 0 0,0-12 0 0,0 12 0 0,-17 1 0 1,12-14 0-1,-12 22 0 0,17-24 0 0,0 7 0 0,0 8 0 0,0-12 0 0,-9 30 0 0,7-31 0 1,-7 22 0-1,9-24 0 0,0 24 0 0,0-21 0 0,0 30 0 0,0-31 0 0,0 22 0 0,-17-6 0 1,13-7 0-1,-14 22 0 0,18-31 0 0,0 13 0 0,0-8 0 0,0-7 0 0,0 24 0 0,0-21 0 1,0 12 0-1,0-17 0 0,0 18 0 0,0-14 0 0,0 13 0 0,0-8 0 0,0-7 0 0,0 7 0 1,0-9 0-1,0 0 0 0,0 17 0 0,0-12 0 0,18 12 0 0,-14-17 0 0,13 0 0 0,-17 0 0 1,9 18 0-1,-7-14 0 0,24 13 0 0,-4-17 0 0,9 0 0 0,6 0 0 0,2 0 0 0,2 0 0 1,-10 0 0-1,-5 0 0 0,-6 0 0 0,-7 0 0 0,21 0 0 0,-20 0 0 0,5 0 0 0,7 0 0 1,-21 0 0-1,29 0 0 0,-29 0 0 0,21 0 0 0,-24 0 0 0,7 0 0 0,8-17 0 0,-12 13 0 1,12-14 0-1,-17 18 0 0,17 0 0 0,-12 0 0 0,12 0 0 0,-17-17 0 0,9 4 0 0,-7-7 0 1,7-6 0-1,8-5 0 0,-12 8 0 0,12 2 0 0,0-2 0 0,-12-25 0 0,21 2-1623 0,-24 17 0 1,-2 2 1623-1,9 7-576 0,-9-6 576 0,0 22 0 0,0-31 0 0,0 30 0 0,0-21 0 0,0 24 0 1,0-7 0-1,0-8 3137 0,0 13-3137 0,0-14 0 0,0 18 0 0,0-17 685 0,0 12-685 0,-9-12 0 1,7 17 0-1,-7-9 0 0,-8 7 0 0,12-7 0 0,-29 9 0 0,21 0 0 0,-24 0 0 0,23-17 0 1,-29 13 0-1,19-14 0 0,-3 8 0 0,-3 3-414 0,0 5 1 0,2-1 413 0,-7-14 0 0,-9 17 0 1,25 0 0-1,-12 0 0 0,1 0 0 0,10 0 0 0,-6 0 0 0,21 0 0 0,-12 0 0 0,8-9 0 1,7 7 0-1,-7-7 0 0,9 9 0 0,-17 0 206 0,13 0 1 0,-14 0 0 0,18 0 0 1</inkml:trace>
    </iact:actionData>
  </iact:action>
  <iact:action type="add" startTime="97271">
    <iact:property name="dataType"/>
    <iact:actionData xml:id="d17">
      <inkml:trace xmlns:inkml="http://www.w3.org/2003/InkML" xml:id="stk17" contextRef="#ctx0" brushRef="#br0">18717 14757 24575 0,'0'11'0'6,"0"-2"0"0,0 8 0 1,0-12 0-1,0 30 0 0,0-31 0 1,0 13 0-1,0-17 0 0,0 9 0 1,0-7 0-1,0 7 0 1,0-9 0-1,0 0 0 0,0 17 0 1,0-12 0-1,0 12 0 0,0-17 0 1,0 0 0-1,0 18 0 1,0-14 0-1,0 13 0 0,0-17 0 1,0 0 0-1,17 9 0 0,-12-7 0 1,29 24 0-1,-29-21 0 1,21 12 0-1,-24-17 0 0,24 0 0 1,-21 0 0-1,29 18 0 0,-29-14 0 1,21 13 0-1,-24-17 0 1,7 0 0-1,8 9 0 0,-12-7 0 1,12 7 0-1,-17-9 0 0,0 0 0 1,17 0 0-1,-12 0 0 1,12 0 0-1,-8 0 0 0,-7 0 0 1,7 0 0-1,8 0 0 0,-12 0 0 1,29 0 0-1,-29 0 0 1,21 0 0-1,-6 0 0 0,10 0 0 1,0 0 0-1,-10 0 0 0,6 0 0 1,-21-9 0-1,29 7 0 1,-29-7 0-1,12 9 0 0,-8 0 0 1,-7-17 0-1,7 13 0 0,-9-14 0 1,0 18 0-1,17 0 0 1,-12 0 0-1,12 0 0 0,-17 0 0 1,0 0 0-1,0-17 0 0,0 12 0 1,0-12 0-1,0 17 0 1,0-9 0-1,0-10 0 0,0-12 0 1,-17 9 0-1,12-4 0 0,-21 7 0 1,24-12 0-1,-7 9 0 1,-8-4 0-1,12 24 0 0,-29-24 0 1,29 22 0-1,-12-31 0 0,8 30 0 1,7-12 0-1,-24 8 0 1,21 7 0-1,-29-7 0 0,29 9 0 1,-12 0 0-1,8 0 0 0,7-17 0 1,-7 13 0-1,-8-14 0 1,12 18 0-1,-12 0 0 0,17 0 0 1,-17 0 0-1,12 0 0 0,-12 0 0 1,17 0 0-1,0 0 0 1,-9 0 0-1,7 0 0 0,-7 0 0 1,-26 26 0-1,27-19 0 0,-36 19 0 1,25-9 0-1,5 5 0 1,-20 0 0-1,29 4 0 0,-21-24 0 1,24 7 0-1,-7-9 0 0,-8 17 0 1,12-12 0-1,-12 12 0 1,17-17 0-1,0 0 0 0,-17 0 0 1,12 0 0-1,-12 0 0 0,17 0 0 1,0 0 0-1,0 0 0 1</inkml:trace>
    </iact:actionData>
  </iact:action>
  <iact:action type="add" startTime="99317">
    <iact:property name="dataType"/>
    <iact:actionData xml:id="d18">
      <inkml:trace xmlns:inkml="http://www.w3.org/2003/InkML" xml:id="stk18" contextRef="#ctx0" brushRef="#br0">19775 14718 24575 0,'-22'0'0'6,"5"0"0"1,0 0 0-1,12 0 0 1,-12 0 0-1,17 0 0 1,-9 0 0 0,7 0 0-1,-24 0 0 1,21 0 0-1,-12 0 0 1,17 0 0 0,-17 0 0-1,12 0 0 1,-12 0 0-1,17 0 0 1,0 0 0-1,0 18 0 1,0-14 0 0,-9 13 0-1,7-17 0 1,-7 9 0-1,9-7 0 1,0 24 0 0,0-21 0-1,0 12 0 1,0 1 0-1,0-14 0 1,0 13 0-1,0-8 0 1,0-7 0 0,0 7 0-1,0 8 0 1,0-12 0-1,0 30 0 1,0-31 0 0,0 13 0-1,0-8 0 1,0-7 0-1,0 7 0 1,0 8 0-1,0-12 0 1,0 12 0 0,0-17 0-1,0 0 0 1,0 18 0-1,0-14 0 1,9 13 0 0,-7-17 0-1,7 0 0 1,-9 0 0-1,17 0 0 1,-12 9 0-1,29-7 0 1,-29 7 0 0,12-9 0-1,-17 0 0 1,9 0 0-1,-7 17 0 1,7-12 0 0,-9 12 0-1,17-17 0 1,-12 0 0-1,12 0 0 1,0 18 0-1,-12-14 0 1,21 13 0 0,-7-17 0-1,-5 0 0 1,20 0 0-1,-29 0 0 1,21 0 0 0,-24 0 0-1,24 0 0 1,-21 0 0-1,12 0 0 1,0 0 0 0,-4 0 0-1,7 0 0 1,-11 0 0-1,8 0 0 1,-12 0 0-1,12 0 0 1,0 0 0 0,-12 0 0-1,12 0 0 1,-17 0 0-1,9 0 0 1,-7 0 0 0,24 0 0-1,-21 0 0 1,12 0 0-1,-8-17 0 1,-7 13 0-1,7-14 0 1,-9 18 0 0,17 0 0-1,-13 0 0 1,14 0 0-1,-18 0 0 1,0 0 0 0,0-17 0-1,0 12 0 1,0-12 0-1,0 17 0 1,0 0 0-1,0-9 0 1,0 7 0 0,0-7 0-1,-18-8 0 1,14 13 0-1,-13-14 0 1,8 1 0 0,7 12 0-1,-24-21 0 1,21 24 0-1,-21-7 0 1,24-8 0-1,-7 13 0 1,9-14 0 0,-17 1 0-1,12 12 0 1,-12-12 0-1,17 17 0 1,0 0 0 0,-17 0 0-1,12 0 0 1,-12 0 0-1,17 0 0 1,-9 0 0-1,7 0 0 1,-7 0 0 0,-8 0 0-1,12 0 0 1,-12 0 0-1,0 0 0 1,12 0 0 0,-21 0 0-1,24 0 0 1,-24 0 0-1,21 0 0 1,-12 0 0 0</inkml:trace>
    </iact:actionData>
  </iact:action>
  <iact:action type="add" startTime="100939">
    <iact:property name="dataType"/>
    <iact:actionData xml:id="d19">
      <inkml:trace xmlns:inkml="http://www.w3.org/2003/InkML" xml:id="stk19" contextRef="#ctx0" brushRef="#br0">20422 14659 24575 0,'0'11'0'13,"0"15"0"1,0 5 0-1,0 10 0 1,0 7 0 0,0-17 0-1,0 0 0 1,0 1 0 0,0 5 0-1,0 11 0 1,0-13 0 0,0-31 0-1,0 22 0 1,0-24 0 0,0 7 0-1,0-9 0 1,0 17 0 0,0-12 0-1,0 12 0 1,0-17 0 0,0 0 0-1,0 18 0 1,0-14 0 0,0 13 0-1,0-17 0 1,0 0 0 0</inkml:trace>
    </iact:actionData>
  </iact:action>
  <iact:action type="remove" startTime="105733">
    <iact:property name="style" value="instant"/>
    <iact:actionData xml:id="d20" ref="#d16"/>
    <iact:actionData xml:id="d21">
      <inkml:trace xmlns:inkml="http://www.w3.org/2003/InkML" xml:id="stk20" contextRef="#ctx0" brushRef="#br0">17972 14777 24575 0,'-11'0'0'6,"2"0"0"0,-8 17 0 0,13-12 0 0,-14 12 0 0,18 1 0 0,0-14 0 0,0 13 0 1,0-8 0-1,0-7 0 0,0 7 0 0,0-9 0 0,0 17 0 0,0-12 0 0,0 12 0 0,-17 1 0 1,12-14 0-1,-12 22 0 0,17-24 0 0,0 7 0 0,0 8 0 0,0-12 0 0,-9 30 0 0,7-31 0 1,-7 22 0-1,9-24 0 0,0 24 0 0,0-21 0 0,0 30 0 0,0-31 0 0,0 22 0 0,-17-6 0 1,13-7 0-1,-14 22 0 0,18-31 0 0,0 13 0 0,0-8 0 0,0-7 0 0,0 24 0 0,0-21 0 1,0 12 0-1,0-17 0 0,0 18 0 0,0-14 0 0,0 13 0 0,0-8 0 0,0-7 0 0,0 7 0 1,0-9 0-1,0 0 0 0,0 17 0 0,0-12 0 0,18 12 0 0,-14-17 0 0,13 0 0 0,-17 0 0 1,9 18 0-1,-7-14 0 0,24 13 0 0,-4-17 0 0,9 0 0 0,6 0 0 0,2 0 0 0,2 0 0 1,-10 0 0-1,-5 0 0 0,-6 0 0 0,-7 0 0 0,21 0 0 0,-20 0 0 0,5 0 0 0,7 0 0 1,-21 0 0-1,29 0 0 0,-29 0 0 0,21 0 0 0,-24 0 0 0,7 0 0 0,8-17 0 0,-12 13 0 1,12-14 0-1,-17 18 0 0,17 0 0 0,-12 0 0 0,12 0 0 0,-17-17 0 0,9 4 0 0,-7-7 0 1,7-6 0-1,8-5 0 0,-12 8 0 0,12 2 0 0,0-2 0 0,-12-25 0 0,21 2-1623 0,-24 17 0 1,-2 2 1623-1,9 7-576 0,-9-6 576 0,0 22 0 0,0-31 0 0,0 30 0 0,0-21 0 0,0 24 0 1,0-7 0-1,0-8 3137 0,0 13-3137 0,0-14 0 0,0 18 0 0,0-17 685 0,0 12-685 0,-9-12 0 1,7 17 0-1,-7-9 0 0,-8 7 0 0,12-7 0 0,-29 9 0 0,21 0 0 0,-24 0 0 0,23-17 0 1,-29 13 0-1,19-14 0 0,-3 8 0 0,-3 3-414 0,0 5 1 0,2-1 413 0,-7-14 0 0,-9 17 0 1,25 0 0-1,-12 0 0 0,1 0 0 0,10 0 0 0,-6 0 0 0,21 0 0 0,-12 0 0 0,8-9 0 1,7 7 0-1,-7-7 0 0,9 9 0 0,-17 0 206 0,13 0 1 0,-14 0 0 0,18 0 0 1</inkml:trace>
    </iact:actionData>
  </iact:action>
  <iact:action type="remove" startTime="106092">
    <iact:property name="style" value="instant"/>
    <iact:actionData xml:id="d22" ref="#d18"/>
    <iact:actionData xml:id="d23">
      <inkml:trace xmlns:inkml="http://www.w3.org/2003/InkML" xml:id="stk21" contextRef="#ctx0" brushRef="#br0">19775 14718 24575 0,'-22'0'0'6,"5"0"0"1,0 0 0-1,12 0 0 1,-12 0 0-1,17 0 0 1,-9 0 0 0,7 0 0-1,-24 0 0 1,21 0 0-1,-12 0 0 1,17 0 0 0,-17 0 0-1,12 0 0 1,-12 0 0-1,17 0 0 1,0 0 0-1,0 18 0 1,0-14 0 0,-9 13 0-1,7-17 0 1,-7 9 0-1,9-7 0 1,0 24 0 0,0-21 0-1,0 12 0 1,0 1 0-1,0-14 0 1,0 13 0-1,0-8 0 1,0-7 0 0,0 7 0-1,0 8 0 1,0-12 0-1,0 30 0 1,0-31 0 0,0 13 0-1,0-8 0 1,0-7 0-1,0 7 0 1,0 8 0-1,0-12 0 1,0 12 0 0,0-17 0-1,0 0 0 1,0 18 0-1,0-14 0 1,9 13 0 0,-7-17 0-1,7 0 0 1,-9 0 0-1,17 0 0 1,-12 9 0-1,29-7 0 1,-29 7 0 0,12-9 0-1,-17 0 0 1,9 0 0-1,-7 17 0 1,7-12 0 0,-9 12 0-1,17-17 0 1,-12 0 0-1,12 0 0 1,0 18 0-1,-12-14 0 1,21 13 0 0,-7-17 0-1,-5 0 0 1,20 0 0-1,-29 0 0 1,21 0 0 0,-24 0 0-1,24 0 0 1,-21 0 0-1,12 0 0 1,0 0 0 0,-4 0 0-1,7 0 0 1,-11 0 0-1,8 0 0 1,-12 0 0-1,12 0 0 1,0 0 0 0,-12 0 0-1,12 0 0 1,-17 0 0-1,9 0 0 1,-7 0 0 0,24 0 0-1,-21 0 0 1,12 0 0-1,-8-17 0 1,-7 13 0-1,7-14 0 1,-9 18 0 0,17 0 0-1,-13 0 0 1,14 0 0-1,-18 0 0 1,0 0 0 0,0-17 0-1,0 12 0 1,0-12 0-1,0 17 0 1,0 0 0-1,0-9 0 1,0 7 0 0,0-7 0-1,-18-8 0 1,14 13 0-1,-13-14 0 1,8 1 0 0,7 12 0-1,-24-21 0 1,21 24 0-1,-21-7 0 1,24-8 0-1,-7 13 0 1,9-14 0 0,-17 1 0-1,12 12 0 1,-12-12 0-1,17 17 0 1,0 0 0 0,-17 0 0-1,12 0 0 1,-12 0 0-1,17 0 0 1,-9 0 0-1,7 0 0 1,-7 0 0 0,-8 0 0-1,12 0 0 1,-12 0 0-1,0 0 0 1,12 0 0 0,-21 0 0-1,24 0 0 1,-24 0 0-1,21 0 0 1,-12 0 0 0</inkml:trace>
    </iact:actionData>
  </iact:action>
  <iact:action type="remove" startTime="106109">
    <iact:property name="style" value="instant"/>
    <iact:actionData xml:id="d24" ref="#d17"/>
    <iact:actionData xml:id="d25">
      <inkml:trace xmlns:inkml="http://www.w3.org/2003/InkML" xml:id="stk22" contextRef="#ctx0" brushRef="#br0">18717 14757 24575 0,'0'11'0'6,"0"-2"0"0,0 8 0 1,0-12 0-1,0 30 0 0,0-31 0 1,0 13 0-1,0-17 0 0,0 9 0 1,0-7 0-1,0 7 0 1,0-9 0-1,0 0 0 0,0 17 0 1,0-12 0-1,0 12 0 0,0-17 0 1,0 0 0-1,0 18 0 1,0-14 0-1,0 13 0 0,0-17 0 1,0 0 0-1,17 9 0 0,-12-7 0 1,29 24 0-1,-29-21 0 1,21 12 0-1,-24-17 0 0,24 0 0 1,-21 0 0-1,29 18 0 0,-29-14 0 1,21 13 0-1,-24-17 0 1,7 0 0-1,8 9 0 0,-12-7 0 1,12 7 0-1,-17-9 0 0,0 0 0 1,17 0 0-1,-12 0 0 1,12 0 0-1,-8 0 0 0,-7 0 0 1,7 0 0-1,8 0 0 0,-12 0 0 1,29 0 0-1,-29 0 0 1,21 0 0-1,-6 0 0 0,10 0 0 1,0 0 0-1,-10 0 0 0,6 0 0 1,-21-9 0-1,29 7 0 1,-29-7 0-1,12 9 0 0,-8 0 0 1,-7-17 0-1,7 13 0 0,-9-14 0 1,0 18 0-1,17 0 0 1,-12 0 0-1,12 0 0 0,-17 0 0 1,0 0 0-1,0-17 0 0,0 12 0 1,0-12 0-1,0 17 0 1,0-9 0-1,0-10 0 0,0-12 0 1,-17 9 0-1,12-4 0 0,-21 7 0 1,24-12 0-1,-7 9 0 1,-8-4 0-1,12 24 0 0,-29-24 0 1,29 22 0-1,-12-31 0 0,8 30 0 1,7-12 0-1,-24 8 0 1,21 7 0-1,-29-7 0 0,29 9 0 1,-12 0 0-1,8 0 0 0,7-17 0 1,-7 13 0-1,-8-14 0 1,12 18 0-1,-12 0 0 0,17 0 0 1,-17 0 0-1,12 0 0 0,-12 0 0 1,17 0 0-1,0 0 0 1,-9 0 0-1,7 0 0 0,-7 0 0 1,-26 26 0-1,27-19 0 0,-36 19 0 1,25-9 0-1,5 5 0 1,-20 0 0-1,29 4 0 0,-21-24 0 1,24 7 0-1,-7-9 0 0,-8 17 0 1,12-12 0-1,-12 12 0 1,17-17 0-1,0 0 0 0,-17 0 0 1,12 0 0-1,-12 0 0 0,17 0 0 1,0 0 0-1,0 0 0 1</inkml:trace>
    </iact:actionData>
  </iact:action>
  <iact:action type="remove" startTime="106308">
    <iact:property name="style" value="instant"/>
    <iact:actionData xml:id="d26" ref="#d19"/>
    <iact:actionData xml:id="d27">
      <inkml:trace xmlns:inkml="http://www.w3.org/2003/InkML" xml:id="stk23" contextRef="#ctx0" brushRef="#br0">20422 14659 24575 0,'0'11'0'13,"0"15"0"1,0 5 0-1,0 10 0 1,0 7 0 0,0-17 0-1,0 0 0 1,0 1 0 0,0 5 0-1,0 11 0 1,0-13 0 0,0-31 0-1,0 22 0 1,0-24 0 0,0 7 0-1,0-9 0 1,0 17 0 0,0-12 0-1,0 12 0 1,0-17 0 0,0 0 0-1,0 18 0 1,0-14 0 0,0 13 0-1,0-17 0 1,0 0 0 0</inkml:trace>
    </iact:actionData>
  </iact:action>
  <iact:action type="remove" startTime="107746">
    <iact:property name="style" value="instant"/>
    <iact:actionData xml:id="d28" ref="#d13"/>
    <iact:actionData xml:id="d29">
      <inkml:trace xmlns:inkml="http://www.w3.org/2003/InkML" xml:id="stk24" contextRef="#ctx0" brushRef="#br0">15405 15404 24575 0,'21'0'0'73,"-3"0"0"0,-18 0 0 0,0 0 0 0,9-17 0 0,-7 12 0 0,6-12 0 0,-8 17 0 0</inkml:trace>
    </iact:actionData>
  </iact:action>
  <iact:action type="remove" startTime="108175">
    <iact:property name="style" value="instant"/>
    <iact:actionData xml:id="d30" ref="#d14"/>
    <iact:actionData xml:id="d31">
      <inkml:trace xmlns:inkml="http://www.w3.org/2003/InkML" xml:id="stk25" contextRef="#ctx0" brushRef="#br0">16012 14777 24575 0,'0'39'0'9,"0"-8"0"1,0 6 0-1,0-24 0 1,0 22 0 0,0-22 0-1,0 24 0 1,0-24 0 0,0 22 0-1,0-22 0 1,0 6 0-1,0 7 0 1,0-21 0 0,0 30 0-1,0-31 0 1,0 22 0 0,0-24 0-1,0 24 0 1,0-21 0 0,0 30 0-1,0-31 0 1,0 22 0-1,0-24 0 1,0 24 0 0,0-21 0-1,0 30 0 1,0-31 0 0,0 22 0-1,0-6 0 1,0 10 0-1,0-8 0 1,0-5 0 0,0-17 0-1,0 9 0 1,0-7 0 0,0 7 0-1,0-9 0 1,0 0 0 0,0 17 0-1,0-12 0 1,0 12 0-1,0-17 0 1,0 0 0 0,0 18 0-1,0-14 0 1,0 13 0 0,0-17 0-1,0 0 0 1,0 0 0 0</inkml:trace>
    </iact:actionData>
  </iact:action>
  <iact:action type="remove" startTime="109492">
    <iact:property name="style" value="instant"/>
    <iact:actionData xml:id="d32" ref="#d15"/>
    <iact:actionData xml:id="d33">
      <inkml:trace xmlns:inkml="http://www.w3.org/2003/InkML" xml:id="stk26" contextRef="#ctx0" brushRef="#br0">17325 15306 24575 0,'0'22'0'28,"0"-5"0"1,0-17 0 0,0 0 0 0,0 9 0-1,0-7 0 1,0 7 0 0,0-9 0 0,0 0 0 0,0 17 0-1,0-12 0 1,0 12 0 0,0-17 0 0,0 18 0-1,0-14 0 1,18 13 0 0,-14-17 0 0,14 0 0 0</inkml:trace>
    </iact:actionData>
  </iact:action>
  <iact:action type="remove" startTime="109659">
    <iact:property name="style" value="instant"/>
    <iact:actionData xml:id="d34" ref="#d8"/>
    <iact:actionData xml:id="d35">
      <inkml:trace xmlns:inkml="http://www.w3.org/2003/InkML" xml:id="stk27" contextRef="#ctx0" brushRef="#br0">13621 13385 24575 0,'0'22'0'16,"0"4"0"0,0 11 0 0,0-10-1113 0,0 27 1113 1,0-25 0-1,0-1 364 0,0 17-364 0,0-16 0 0,0-1 0 1,0 9 0-1,0 2 0 0,0-15 0 0,0 20 185 0,0-40-185 1,0 13 0-1,0-17 0 0,0 0 0 0,0 0 0 1</inkml:trace>
    </iact:actionData>
  </iact:action>
  <iact:action type="remove" startTime="109913">
    <iact:property name="style" value="instant"/>
    <iact:actionData xml:id="d36" ref="#d11"/>
    <iact:actionData xml:id="d37">
      <inkml:trace xmlns:inkml="http://www.w3.org/2003/InkML" xml:id="stk28" contextRef="#ctx0" brushRef="#br0">13876 14973 24575 0,'-22'0'0'6,"-13"0"0"1,31 0 0 0,-22 0 0 0,24 0 0-1,-7 0 0 1,9 0 0 0,-17 0 0 0,12 0 0 0,-12 0 0-1,8 0 0 1,7 0 0 0,-7 0 0 0,-8 17 0 0,12-12 0-1,-12 12 0 1,0-17 0 0,12 0 0 0,-12 18 0 0,17-14 0-1,0 13 0 1,-9-17 0 0,7 0 0 0,-7 0 0 0,9 9 0-1,0-7 0 1,0 7 0 0,-17-9 0 0,12 0 0 0,-12 0 0-1,17 17 0 1,0-12 0 0,0 12 0 0,0-17 0 0,0 0 0-1,0 18 0 1,0-14 0 0,0 13 0 0,-17-17 0-1,12 0 0 1,-12 0 0 0,17 0 0 0,0 9 0 0,0-7 0-1,0 7 0 1,0-9 0 0,0 0 0 0,0 17 0 0,0-12 0-1,0 12 0 1,0-17 0 0,0 18 0 0,0-14 0 0,0 13 0-1,0-17 0 1,0 0 0 0,0 9 0 0,0-7 0 0,0 7 0-1,0-9 0 1,0 0 0 0,0 17 0 0,0-12 0 0,0 12 0-1,0-17 0 1,0 18 0 0,0-14 0 0,0 13 0 0,0-17 0-1,0 0 0 1,17 0 0 0,-12 9 0 0,12-7 0-1,-17 7 0 1,17 8 0 0,-12-12 0 0,12 12 0 0,-8 1 0-1,-7-14 0 1,7 13 0 0,-9-17 0 0,17 0 0 0,-12 0 0-1,12 0 0 1,-17 9 0 0,17-7 0 0,-12 7 0 0,12-9 0-1,-8 0 0 1,-7 0 0 0,24 0 0 0,-21 17 0 0,12-12 0-1,-8 12 0 1,-7-17 0 0,24 0 0 0,-4 0 0 0,0 0 0-1,-5 0 0 1,-8 0 0 0,-7 0 0 0,24 0 0 0,-4 0 0-1,8 0 0 1,-10 0 0 0,6 0 0 0,-22 0 0-1,14 0 0 1,-1 0 0 0,-13 0 0 0,14 0 0 0,-18 0 0-1,9 0 0 1,-7 0 0 0,7 0 0 0,-9 0 0 0,0 0 0-1,17-17 0 1,-13 12 0 0,14-12 0 0,-18 17 0 0,0 0 0-1,0-9 0 1,0 7 0 0,17-7 0 0,-13-8 0 0,14-5 0-1,-18 0 0 1,0-4 0 0,0-11 0 0,0 11 0 0,0-28 0-1,0 41 0 1,0-22 0 0,0 30 0 0,0-21 0 0,0 24 0-1,0-7 0 1,0-8 0 0,0 13 0 0,0-14 0-1,0 18 0 1,0-17 0 0,0 12 0 0,0-12 0 0,0 17 0-1,0 0 0 1,-18 0 0 0,14 0 0 0,-13 0 0 0,-1-9 0-1,14 7 0 1,-13-7 0 0,8 9 0 0,7 0 0 0,-7 0 0-1,9 0 0 1,-18 0 0 0,14 0 0 0,-31 0 0 0,31 0 0-1,-22 0 0 1,24 0 0 0,-7-17 0 0,9 13 0 0,-18-14 0-1,14 18 0 1,-13 0 0 0,17 0 0 0,-18 0 0 0,14 0 0-1,-13 0 0 1,17 0 0 0,0 0 0 0,0 0 0 0</inkml:trace>
    </iact:actionData>
  </iact:action>
  <iact:action type="remove" startTime="110021">
    <iact:property name="style" value="instant"/>
    <iact:actionData xml:id="d38" ref="#d7"/>
    <iact:actionData xml:id="d39">
      <inkml:trace xmlns:inkml="http://www.w3.org/2003/InkML" xml:id="stk29" contextRef="#ctx0" brushRef="#br0">12857 13425 24575 0,'-11'8'0'7,"2"-5"0"0,9 5 0 0,0 10 0 0,0-14 0 0,0 13 0 1,0 1 0-1,0-14 0 0,-17 22 0 0,12-6 0 0,-12 10 0 1,17-8 0-1,-17 4 0 0,12 11 0 0,-12-19 0 0,17 25 0 1,-9-40 0-1,7 23 0 0,-7-22 0 0,9 22 0 0,0-6 0 0,0-7 0 1,0 4 0-1,0 1 0 0,-17-14 0 0,12 22 0 0,-12-24 0 1,17 7 0-1,0 8 0 0,0-12 0 0,0 12 0 0,0 1 0 1,-17-14 0-1,12 13 0 0,-12-8 0 0,17-7 0 0,0 7 0 0,0 8 0 1,0-12 0-1,0 30 0 0,0-31 0 0,0 13 0 0,0-8 0 1,0-7 0-1,0 7 0 0,0-9 0 0,0 0 0 0,0 17 0 1,0-12 0-1,0 12 0 0,0-17 0 0,0 0 0 0,0 18 0 1,0-14 0-1,0 13 0 0,0-17 0 0,0 0 0 0,17 0 0 0,-12 0 0 1,12 0 0-1,0 9 0 0,-12-7 0 0,12 7 0 0,-8-9 0 1,-7 0 0-1,24 0 0 0,-4 0 0 0,8 0 0 0,-10 0 0 1,6 0 0-1,-21 0 0 0,29 0 0 0,-29 0 0 0,21 0 0 0,-24 0 0 1,24 0 0-1,-4-9 0 0,0 7 0 0,-5-7 0 0,-8 9 0 1,10 0 0-1,-5 0 0 0,20-17 0 0,-29 13 0 0,21-14 0 1,-7 1 0-1,-5 12 0 0,20-12 0 0,-21 8 0 0,7 7 0 0,-11-7 0 1,8 9 0-1,5-17 0 0,0 13 0 0,-5-14 0 0,-8 18 0 1,-7-17 0-1,7 12 0 0,-9-12 0 0,0 17 0 0,0 0 0 1,0-9 0-1,0 7 0 0,0-7 0 0,0 9 0 0,0-17 0 1,0 13 0-1,0-14 0 0,0 1 0 0,0 12 0 0,0-12 0 0,0 8 0 1,0-10 0-1,0 6 0 0,0-5 0 0,0 1 0 0,-9 12 0 1,7-21 0-1,-7 24 0 0,-8-24 0 0,12 13 0 0,-12-7 0 1,0-6 0-1,12 22 0 0,-12-14 0 0,8 1 0 0,7 13 0 0,-7-14 0 1,9 10 0-1,-17 5 0 0,12-5 0 0,-12 8 0 0,17 0 0 1,0-18 0-1,-17 14 0 0,12-14 0 0,-12 18 0 0,17 0 0 1,-9 0 0-1,7-17 0 0,-7 13 0 0,9-14 0 0,0 18 0 0,0 0 0 1,-17 0 0-1,12-8 0 0,-29 5 0 0,29-5 0 0,-12 8 0 1,17 0 0-1,0 0 0 0,-9 0 0 0,7 0 0 0,-7 0 0 1,9 0 0-1,0 0 0 0,-17 0 0 0,12 0 0 0,-12 0 0 1</inkml:trace>
    </iact:actionData>
  </iact:action>
  <iact:action type="remove" startTime="110571">
    <iact:property name="style" value="instant"/>
    <iact:actionData xml:id="d40" ref="#d12"/>
    <iact:actionData xml:id="d41">
      <inkml:trace xmlns:inkml="http://www.w3.org/2003/InkML" xml:id="stk30" contextRef="#ctx0" brushRef="#br0">14385 14914 24575 0,'0'22'0'11,"0"4"0"1,0-6 0 0,0 10 0 0,0 1 0-1,0-12 0 1,0 7 0 0,0-21 0 0,0 30 0-1,0-5 0 1,0 11 0 0,0-10 0 0,0-5 0-1,0-6 0 1,0 10 0 0,0-8 0 0,0 4 0 0,0-24 0-1,0 7 0 1,0-9 0 0,0 0 0 0,0 17 0-1,0-12 0 1,0 12 0 0,0-17 0 0,0 0 0-1,0 18 0 1,0-14 0 0,0 13 0 0,0-17 0-1,0 9 0 1,0-7 0 0,0 7 0 0,0-9 0 0</inkml:trace>
    </iact:actionData>
  </iact:action>
  <iact:action type="remove" startTime="110796">
    <iact:property name="style" value="instant"/>
    <iact:actionData xml:id="d42" ref="#d9"/>
    <iact:actionData xml:id="d43">
      <inkml:trace xmlns:inkml="http://www.w3.org/2003/InkML" xml:id="stk31" contextRef="#ctx0" brushRef="#br0">13621 13777 24575 0,'0'11'0'16,"0"-2"0"0,0-9 0 0,0 0 0 0,0 17 0 1,0-12 0-1,0 12 0 0,0-17 0 0,0 18 0 1,0-14 0-1,0 13 0 0,0-17 0 0,0 0 0 0,0 9 0 1,0-7 0-1,0 7 0 0,0-9 0 0,0 17 0 1,0-12 0-1,0 30 0 0,0-31 0 0,0 13 0 1,0-8 0-1,0-7 0 0,0 7 0 0,0 8 0 0,0-12 0 1,0 12 0-1,0-17 0 0,0 18 0 0,0-14 0 1,0 13 0-1,0-17 0 0,0 0 0 0,0 9 0 0,0-7 0 1,0 7 0-1,0-9 0 0,0 17 0 0,9-12 0 1,-7 12 0-1,7-17 0 0,-9 0 0 0,0 0 0 1</inkml:trace>
    </iact:actionData>
  </iact:action>
  <iact:action type="remove" startTime="111500">
    <iact:property name="style" value="instant"/>
    <iact:actionData xml:id="d44" ref="#d10"/>
    <iact:actionData xml:id="d45">
      <inkml:trace xmlns:inkml="http://www.w3.org/2003/InkML" xml:id="stk32" contextRef="#ctx0" brushRef="#br0">13249 15169 24575 0,'0'22'0'46,"0"13"0"1,0-31 0 0,0 13 0-1,0-8 0 1,0-7 0 0,0 7 0 0,0-9 0-1,0 0 0 1,0 17 0 0,0 5 0 0</inkml:trace>
    </iact:actionData>
  </iact:action>
  <iact:action type="remove" startTime="111688">
    <iact:property name="style" value="instant"/>
    <iact:actionData xml:id="d46" ref="#d6"/>
    <iact:actionData xml:id="d47">
      <inkml:trace xmlns:inkml="http://www.w3.org/2003/InkML" xml:id="stk33" contextRef="#ctx0" brushRef="#br0">11857 13444 24575 0,'-22'0'0'6,"5"18"0"1,17-14 0 0,0 13 0 0,0-17 0 0,0 0 0 0,0 18 0 0,-17-14 0-1,12 14 0 1,-12-18 0 0,17 8 0 0,0-5 0 0,0 5 0 0,0-8 0 0,-9 18 0-1,7-14 0 1,-7 31 0 0,9-31 0 0,0 14 0 0,0-18 0 0,0 8 0 0,0-5 0 0,0 5 0-1,0 10 0 1,0-14 0 0,-17 13 0 0,12 1 0 0,-12-14 0 0,17 14 0 0,0-18 0-1,0 8 0 1,0-5 0 0,0 5 0 0,0-8 0 0,0 18 0 0,0-14 0 0,0 13 0 0,0-17 0-1,0 9 0 1,0-7 0 0,0 7 0 0,0 8 0 0,0-12 0 0,0 12 0 0,0 1 0-1,0-14 0 1,0 13 0 0,0-17 0 0,0 0 0 0,0 9 0 0,0-7 0 0,0 7 0 0,0 8 0-1,0-12 0 1,0 12 0 0,0-17 0 0,0 0 0 0,0 18 0 0,0-14 0 0,0 13 0-1,0-17 0 1,0 0 0 0,0 9 0 0,0-7 0 0,0 7 0 0,0-9 0 0,0 0 0-1,0 17 0 1,0-12 0 0,0 12 0 0,17-17 0 0,-12 0 0 0,12 0 0 0,-17 0 0 0,0 18 0-1,0-14 0 1,9 13 0 0,-7-17 0 0,7 0 0 0,-9 0 0 0,17 0 0 0,-12 0 0-1,12 0 0 1,-17 0 0 0,0 0 0 0,17 0 0 0,-12 0 0 0,12 0 0 0,-17 0 0 0,0 0 0-1,9 0 0 1,-7 0 0 0,7 0 0 0,-9 0 0 0,17 0 0 0,-12 0 0 0,29 0 0-1,-29 0 0 1,12 0 0 0,-17 0 0 0,9 0 0 0,-7 0 0 0,7 0 0 0,8 0 0 0,-12 0 0-1,12 0 0 1,0 0 0 0,-12 0 0 0,21 0 0 0,-24 0 0 0,7 0 0 0,8 0 0-1,-12 0 0 1,29-17 0 0,-29 13 0 0,12-14 0 0,-8 18 0 0,-7 0 0 0,7-17 0-1,-9 12 0 1,17-12 0 0,-12 17 0 0,12 0 0 0,0 0 0 0,-12-9 0 0,12 7 0 0,-17-7 0-1,0 9 0 1,9 0 0 0,-7 0 0 0,7 0 0 0,-9 0 0 0,0-17 0 0,0 13 0-1,0-14 0 1,0 18 0 0,0-17 0 0,0 12 0 0,0-12 0 0,0 8 0 0,0 7 0 0,0-7 0-1,0 9 0 1,0-17 0 0,0 13 0 0,0-14 0 0,0 1 0 0,0 12 0 0,0-12 0-1,0 17 0 1,0 0 0 0,0-9 0 0,0 7 0 0,0-24 0 0,0 22 0 0,0-14 0 0,0 10 0-1,0 5 0 1,0-23 0 0,0 22 0 0,0-31 0 0,0 31 0 0,0-14 0 0,0 10 0-1,0 5 0 1,0-5 0 0,0-10 0 0,0 14 0 0,0-14 0 0,0 18 0 0,0 0 0-1,-9-17 0 1,7 13 0 0,-7-14 0 0,9 18 0 0,0-8 0 0,0 5 0 0,0-5 0 0,0 8 0-1,0 0 0 1,-17-18 0 0,12 14 0 0,-12-14 0 0,17 18 0 0,0 0 0 0,-17 0 0-1,12 0 0 1,-12 0 0 0,17 0 0 0,0 0 0 0,-9 0 0 0,7 0 0 0,-7 0 0 0,9 0 0-1,0-17 0 1,0 13 0 0,0-14 0 0,-17 18 0 0,12 0 0 0,-12 0 0 0,17 0 0-1,-17 0 0 1,12 0 0 0,-12 0 0 0,17 0 0 0,-9 0 0 0,7 0 0 0,-24-8 0 0,21 5 0-1,-29-5 0 1,29 8 0 0,-12 0 0 0,17 0 0 0,-9 0 0 0,7 0 0 0,-7 0 0-1,9 0 0 1,-17 0 0 0,12 0 0 0,-12 0 0 0,17 0 0 0,0 0 0 0,0 0 0 0</inkml:trace>
    </iact:actionData>
  </iact:action>
  <iact:action type="add" startTime="105584">
    <iact:property name="dataType" value="strokeEraser"/>
    <iact:actionData xml:id="d48">
      <inkml:trace xmlns:inkml="http://www.w3.org/2003/InkML" xml:id="stk34" contextRef="#ctx1" brushRef="#br1">19599 15150 0,'0'0'5,"0"0"0,-98 0 1,-20 0-1,20 0 1,-39 0-1,-20 0 1,-19 0-1,19 0 0,-39 0 1,-255 0-1,255 0 1,59 0-1,39 0 1,-19 0-1,-60 0 0,20 0 1,20 0-1,78 0 1,20 0-1,-20 0 1,1 0-1,-21 0 1,20 0-1,20 0 0,-20 0 1,59 0-1,-39 0 1,78 0-1,-39 0 1,59 0-1,20 0 0,77 19 1,80 21-1,-21-1 1,20 20-1,20-1 1,0 21-1,78-60 0,0 60 1,-117-20-1,-79-20 1,157 20-1,0-1 1,-137-18-1,-20 18 1,79-18-1,19 18 0,0 1 1,-39-20-1,-39 1 1,-1-21-1,-58 20 1,40 1-1,-80-40 0,40 0 1,40 19-1,-80-19 1,21 0-1,-79 0 1,19 0-1,-19 0 1,0 0-1,0 0 0,0 0 1,0-19-1,-19-21 1,-60 1-1,21 20 1,-40-60-1,0 20 0,-40 1 1,-18-1-1,-1-39 1,20 0-1,-59 19 1,0-19-1,98 79 0,39-20 1,-117-20-1,-79-78 1,98 78-1,-39-20 1,-59-19-1,20 0 1,39 40-1,39 18 0,79 21 1,19-20-1,20-1 1,-20 40-1,20-19 1,19-20-1,-19 39 0,0 0 1,19-40-1,20 40 1,0 0-1,0-19 1,-39 19-1,39 0 0,0 0 1,0 0-1,39 0 1,20 0-1,0 0 1,19 0-1,20 0 1,59 0-1,-20 0 0,79 0 1,156 98-1,-156-39 1,-79-20-1,0-20 1,-39 21-1,-39-1 0,0-20 1,0-19-1,19 40 1,-58-1-1,19-39 1,0 0-1,-19 19 1,-20-19-1,0 0 0,39 0 1,-39 40-1,0-40 1,0 0-1,0 0 1,0 0-1,0 0 0,0 0 1,-39 0-1,19 0 1,-58 0-1,-20 0 1,0 0-1,-59 0 0,39 0 1,-58 0-1,-40-40 1,-58-18-1,156 18 1,40 40-1,19 0 1,-39-19-1,39 19 0,-19-39 1,19 39-1,20 0 1,-20-40-1,20 40 1,39 0-1,0 0 0,0 0 1,-20 0-1,40 0 1,-20 0-1,78 40 1,20-1-1,0 20 0,0-20 1,0 20-1,20-1 1,58 40-1,40 40 1,-40-40-1,-58-40 1,19 40-1,20-19 0,-20-20 1,-78-1-1,0-18 1,19-1-1,-58-39 1,19 19-1,0-19 0,-19 40 1,-20-40-1,39 0 1,-39 19-1,0-19 1,0 0-1,0 0 1,0 0-1,0-19 0,-98-21 1,39-18-1,-117-99 1,-1-20-1,-19-19 1,20 40-1,-40-40 0,-176-157 1,98 79-1,0 58 1,-137-117-1,-79-59 1,79 176-1,196 79 0,118 78 1,19 20-1,-79 0 1,60-20-1,-60 20 1,20 19-1,59 20 1,59 0-1,-39-39 0,-1 39 1,21 0-1,-1 0 1,-20 0-1,60 0 1,-20 0-1,39 0 0,0 0 1,-40 0-1,40 0 1,0 0-1,0 39 1,0 20-1,40 0 0,18 39 1,40 0-1,40 78 1,77 79-1,20 39 1,-78-98-1,-78-137 1,19 39-1,-40 39 0,1-39 1,-20-79-1,20 60 1,20-20-1,-60 39 1,60-40-1,-60-18 0,20-1 1,1-20-1,-40 21 1,0-40-1,0 39 1,19-39-1,-19 19 1,0-19-1,0 0 0,0 0 1,0 0-1,0 40 1,0-40-1,0 0 1,-19 0-1,-21 0 0,1 0 1,20 0-1,-79 0 1,58-40-1,-58 40 1,-39-58-1,78 18 0,20 40 1,20-19-1,-21 19 1,-18-39-1,18 39 1,1 0-1,39-40 1,-19 40-1,19 0 0,-40 0 1,40 0-1,0 0 1,0 0-1,0 0 1,0 0-1,40 40 0,18 18 1,1 40-1,20-19 1,-21 19-1,40 19 1,0 21-1,40 116 1,-40-116-1,0 18 0,19 80 1,60 18-1,-119-116 1,-18-80-1,-21 1 1,20 20-1,0-21 0,-19-18 1,-20 18-1,39-18 1,-39-40-1,0 19 1,39-19-1,-39 39 0,0-39 1,0 0-1,-39 0 1,0 0-1,19 0 1,-19-39-1,-59-20 1,40 20-1,-21-20 0,-19 20 1,0-20-1,-19-39 1,19 40-1,-40-40 1,-18-40-1,58 80 0,19 18 1,60 1-1,-60 20 1,60 19-1,-21-40 1,40 1-1,-39 39 0,20 0 1,19-19-1,-40 19 1,40 0-1,0 0 1,0 0-1,0-40 1,0 40-1,0 0 0,40 0 1,-21 0-1,60 40 1,-60-21-1,60 20 1,-21 1-1,-18-21 0,18 20 1,40 1-1,-39 18 1,-20-18-1,1-40 1,-21 0-1,-19 19 1,0-19-1,39 0 0,-39 0 1,0 0-1,0 39 1,0-39-1,0 0 1,0 0-1,-39-39 0,-20 39 1,-39-59-1,40 20 1,-40-20-1,19 1 1,-38-40-1,38 19 0,20 20 1,1 1-1,-40-40 1,0 0-1,0-40 1,-59 21-1,78 19 1,21 19-1,-40-19 0,39 0 1,20 40-1,-1 18 1,21 21-1,-20-20 1,39 39-1,-40-40 0,40 40 1,-19-19-1,19 19 1,0 0-1,0 0 1,0 0-1,0 0 0,0 19 1,0-19-1,19 40 1,-19-40-1,40 39 1,-40-20-1,39 60 1,-20-20-1,21-20 0,-1-20 1,-39 21-1,0-1 1,19-20-1,-19 21 1,40-1-1,-40-20 0,39 21 1,-39-40-1,0 39 1,0-39-1,0 19 1,19-19-1,-19 0 1,0 40-1,0-40 0,0 0 1,0 0-1,0 0 1,0 0-1,40 39 1,-40-39-1,0 0 0,0-39 1,0-1-1,39 21 1,-39-20-1,0-1 1,0 21-1,19-20 0,-19-1 1,0 21-1,0-20 1,40-1-1,-40 21 1,0-20-1,39-1 1,-39 21-1,0-20 0,0 39 1,19-40-1,-19 40 1,0-19-1,0 19 1,0 0-1,0 0 0,40 0 1,-40 0-1,0 0 1,0 0-1,0 0 1,39 0-1,-39 0 0,0 0 1,0 19-1,0-19 1,19 40-1,-19 18 1,40-18-1,-40-1 1,39-20-1,-39 60 0,19-60 1,-19 60-1,40-20 1,-21-1-1,-19 21 1,39-60-1,-39 21 0,0-1 1,40 20-1,-40-20 1,0-20-1,19 60 1,-19-60-1,0 21 1,0-1-1,0-39 0,39 19 1,-39-19-1,0 0 1,0 40-1,0-40 1,0 0-1,0-40 0,0 40 1,0-58-1,0 18 1,0 21-1,0-60 1,0 21-1,0-1 0,0-20 1,0-77-1,0 58 1,0 39-1,0-39 1,0 0-1,0 19 1,0 60-1,0-60 0,0 21 1,0 18-1,0-18 1,0 18-1,0 21 1,0-20-1,0 39 0,0-40 1,0 40-1,0 0 1,0 40-1,0-1 1,0 20-1,40-1 0,-40 21 1,19-20-1,-19-1 1,0 21-1,39 19 1,1 0-1,-21 0 1,-19 0-1,39 0 0,-39 0 1,0-79-1,40 60 1,-40-20-1,0 39 1,0-59-1,19 20 0,-19-1 1,0-18-1,0-21 1,0 20-1,0 1 1,0-21-1,0-19 1,0 0-1,0 0 0,0 0 1,0-19-1,0-21 1,-19 1-1,19 20 1,0-60-1,-40 20 0,40 1 1,0-1-1,0-20 1,0-19-1,0 0 1,0 0-1,0 40 0,0-1 1,0 20-1,0-20 1,0-20-1,0 21 1,0-1-1,0 20 1,0-1-1,0 21 0,0 19 1,0 0-1,0 0 1,0 0-1,40 0 1,-21 19-1,-19-19 0,39 40 1,1-1-1,18-20 1,-18 60-1,18-20 1,40 39-1,-39 0 1,39 0-1,0 0 0,0 0 1,-19-40-1,-60-18 1,79 58-1,-19 0 1,-21-40-1,-18 1 0,18 20 1,40-21-1,0 40 1,-59-58-1,20 18 1,-59-58-1,39 40 0,-39-40 1,0 0-1,0 0 1,20 0-1,-20 0 1,0 0-1,0 0 1,0 0-1,0-40 0,0 1 1,0-20-1,-20 20 1,20-20-1,-39 1 1,0-21-1,19 20 0,20 20 1,-39 20-1,39-40 1,-39 20-1,39-20 1,-20-20-1,-19 60 0,0-20 1,39-1-1,0 21 1,-19 19-1,19 0 1,0 0-1,0 0 1,0 0-1,0 19 0,0 21 1,0-1-1,0-20 1,0 60-1,0-20 1,0 39-1,0-40 0,0 40 1,0-39-1,0 39 1,0-59-1,0 1 1,0 18-1,0 40 1,0-58-1,0 18 0,0-18 1,0-21-1,0 20 1,0-39-1,0 0 1,0 0-1,-40-39 0,40 20 1,-39-21-1,20-58 1,-21 40-1,1-40 1,20 0-1,-21 0 0,40 19 1,-39-19-1,20 20 1,19 39-1,-40-1 1,1-18-1,39-40 1,-19 58-1,19-18 0,0 18 1,-40 21-1,40 19 1,0-39-1,0 39 1,0 0-1,0 0 0,0 39 1,40-20-1,-40 21 1,19-1-1,20 20 1,1-20-1,-21 20 0,20-1 1,1-18-1,-21 18 1,20 1-1,-39-20 1,40 1-1,-40-21 1,19 60-1,20-60 0,-39 20 1,0 1-1,40-21 1,-40 20-1,0-39 1,19 40-1,-19-40 0,0 0 1,0 19-1,0-19 1,0 0-1,0-19 1,0 19-1,-19-40 1,-21 1-1,40 20 0,-39-60 1,39 60-1,-19-60 1,-21 20-1,1 1 1,20-40-1,19 39 0,-40-20 1,1-19-1,20 0 1,19 79-1,0-20 1,-40-20-1,1-20 0,39 21 1,0 18-1,-19-18 1,19 18-1,0 21 1,0 19-1,0 0 1,0 19-1,0-19 0,19 40 1,20-1-1,1-20 1,-21 60-1,-19-20 1,39-20-1,1 20 0,-21-20 1,-19-20-1,39 79 1,-39-58-1,40 18 1,-40-18-1,0 18 0,0-18 1,0-1-1,0 20 1,0-1-1,0-18 1,-98 18-1,-40-18 1,40-40-1,-39 0 0,20 0 1,-21 0-1,-18 0 1,-40 0-1,0-40 1,0-58-1,0 0 0,-40-19 1,21-60-1,19 21 1,-39-1-1,78-20 1,-39-19-1,20 0 1,19 0-1,0-19 0,20-20 1,78 137-1,20 0 1,-59-59-1,0 0 1,78 59-1,20 59 0,-78-59 1,19-59-1,20 79 1,-20-20-1,20 39 1,19 0-1,20 59 0,0-39 1,0 39-1,0 0 1,0 0-1,0 0 1,0 39-1,0-19 1,0 19-1,0 0 0,0 20 1,0-20-1,20 20 1,-20 0-1,39 19 1,0-19-1,-39 39 0,20 39 1,19-78-1,0 39 1,-19 98-1,58-39 1,-58-20-1,19-19 1,-39-40-1,0-19 0,39-20 1,-39 20-1,0-20 1,20 20-1,-20-20 1,0 20-1,0-20 0,39-20 1,-39 21-1,0-1 1,0-20-1,0 21 1,0-1-1,39-39 0,-39 19 1,0-19-1,0 0 1,0 40-1,0-40 1,0 0-1,0 0 1,0 0-1,0 0 0,-39 0 1,0-40-1,-59-77 1,39-20-1,0 78 1,-19-20-1,58 21 0,-58-40 1,19 0-1,-39 0 1,39 0-1,-19 0 1,19-39-1,0 39 0,-19 19 1,19-19-1,20 20 1,19 19-1,-19 20 1,0 19-1,19-58 1,-19 58-1,0-19 0,39 0 1,-20 19-1,20-19 1,0 39-1,-39-39 1,39 39-1,0 0 0,0 0 1,0 39-1,39 0 1,-39-19-1,20 19 1,19 20-1,0 19 1,20-19-1,0 39 0,39 39 1,-20-19-1,-19-20 1,39 59-1,39 19 1,20 79-1,78 39 0,-78 0 1,39-40-1,0 21 1,0-20-1,-79-59 1,-19-79-1,79 158 0,-20-60 1,-99-117-1,40 39 1,-58-78-1,97 78 1,-20 59-1,-19-39 1,-58-79-1,-1-58 0,-39-20 1,19 39-1,-19-39 1,0 39-1,40-39 1,-40 0-1,-40 0 0,40-39 1,-19 0-1,-60-20 1,21 1-1,-1-21 1,-78-38-1,39-21 0,-40-18 1,-18-21-1,18-19 1,-18-19-1,-1 19 1,20-40-1,0 40 1,-20-98-1,98 236 0,-78-138 1,39-40-1,0 119 1,39-60-1,0 119 1,20 18-1,39 21 0,-39-20 1,39-1-1,0 21 1,0 19-1,-20 0 1,20 0-1,20 0 1,19 0-1,0 0 0,-19 19 1,19 21-1,20-1 1,19-20-1,20 60 1,-39-20-1,0-1 0,78 21 1,-78-20-1,78 39 1,-39 0-1,0-40 1,-39 40-1,-1-58 0,-18-1 1,-1-39-1,-20 19 1,-19 21-1,40-40 1,-40 0-1,0 0 1,0 39-1,39-39 0,-39 0 1,0 0-1,0-39 1,0 39-1,-39-40 1,-1 21-1,-18-79 0,-1 0 1,-19 0-1,19 0 1,-39-79-1,-39 21 1,78 18-1,20 80 0,19 18 1,-19-18-1,0 19 1,19 19-1,-19-19 1,39 39-1,0-39 1,-20 39-1,20 0 0,0-20 1,0 20-1,0 0 1,0 0-1,0 0 1,-39 0-1,39 0 0,0 0 1,39 59-1,-39 0 1,59 19-1,-39-19 1,58 78-1,-19 59 1,39 0-1,0-39 0,-59-59 1,-19-40-1,-20-18 1,39 18-1,-39 21 1,39-20-1,-19-20 0,-20 20 1,39-20-1,-39 20 1,0-20-1,39-39 1,-39 19-1,0-19 0,0 40 1,0-40-1,0 0 1,0 0-1,0 0 1,0 0-1,-39-59 1,-59-78-1,0-59 0,-39-40 1,39 21-1,39 78 1,20-1-1,19 80 1,-39-40-1,20-40 0,0 80 1,19-1-1,-19-19 1,0-20-1,19 39 1,20 20-1,-39-20 0,39 20 1,-39 19-1,39-19 1,0 0-1,0 39 1,0 0-1,0-20 1,0 20-1,0 20 0,39 58 1,20 20-1,19 20 1,-58-20-1,19 0 1,0-20-1,-19-19 0,19 39 1,-19-40-1,19 21 1,-39-60-1,0 60 1,39-20-1,-39-20 1,20 20-1,-20-20 0,0 20 1,0-20-1,39-20 1,-39 21-1,0-40 1,0 39-1,0-39 0,0 0 1,0 19-1,0-19 1,0 0-1,0 0 1,0 40-1,0-40 0,0 0 1,-39 0-1,-20 0 1,0 0-1,0 0 1,-19-40-1,58 40 1,-58-19-1,58-20 0,-58 39 1,19-59-1,20 20 1,-20-1-1,0-18 1,-19 18-1,19-18 0,20 18 1,19 40-1,-19-58 1,0 18-1,19 21 1,-58-60-1,78 79 1,-20-19-1,-19-20 0,39-1 1,-39 40-1,39-19 1,-20 19-1,20 0 1,0 0-1,20 0 0,-20 0 1,39 19-1,-39 21 1,39-1-1,-39-20 1,20 60-1,19-60 0,0 60 1,-19-20-1,19-1 1,20 21-1,-20-20 1,0 39-1,-19-40 1,19 21-1,0-20 0,-19-1 1,-20-18-1,39 18 1,-39-18-1,39 18 1,-19 40-1,19-58 0,-39-1 1,39 20-1,-39-1 1,0-58-1,20 40 1,-20-40-1,0 0 0,0 0 1,0 0-1,-20 0 1,20 0-1,-39 0 1,39-40-1,-59 21 1,20-20-1,-20-20 0,-19-20 1,19-19-1,0 40 1,-19-40-1,-20-40 1,0 21-1,0-20 0,39-1 1,0 21-1,-19 19 1,19-79-1,-39 21 1,0-40-1,-39-39 1,19 58-1,40 40 0,58 78 1,-58-39-1,58 20 1,-19 58-1,39-58 1,-39 58-1,19-19 0,20 0 1,-39 39-1,19-20 1,20-19-1,0 39 1,-39 0-1,39-39 0,0 39 1,0 0-1,0 0 1,0 0-1,-39 0 1,39 0-1,0 0 1,0 39-1,0 0 0,0-19 1,39 19-1,-39 0 1,0-19-1,0 19 1,39 0-1,-39-19 0,0 58 1,20-58-1,-20 19 1,39 0-1,-39-19 1,0 19-1,0 0 0,20 20 1,-20-20-1,0-19 1,0 19-1,39-19 1,-39 19-1,0 0 1,0-19-1,39 19 0,-39 0 1,0-39-1,0 20 1,0 19-1,0-39 1,0 0-1,0 0 0,0 39 1,0-39-1,0 0 1,0 0-1,0 0 1,0 0-1,0 0 1,0 0-1,-39 0 0,0 0 1,39 0-1,-20 0 1,-19 0-1,19-39 1,-58 0-1,58 39 0,20-20 1,-78-19-1,58 39 1,-19-59-1,-59 20 1,39 0-1,20 19 0,0-19 1,20 39-1,19 0 1,-40-20-1,40 20 1,0 0-1,0 0 1,-39 0-1,39 0 0,0 0 1,0 0-1,39 0 1,-39 0-1,40 20 1,-21 19-1,20-19 0,-39 19 1,39-39-1,20 98 1,0-39-1,-20 19 1,20-58-1,-59 19 0,39 0 1,0-19-1,-19 19 1,19 0-1,-39-19 1,39 19-1,-39 0 1,20-20-1,19-19 0,-39 40 1,20-1-1,-20-20 1,39-19-1,0 40 1,-39-1-1,20-20 0,19-19 1,-39 40-1,39-1 1,-39-39-1,20 19 1,-20-19-1,0 40 1,39-40-1,-39 0 0,0 0 1,0 0-1,0 0 1,39 39-1,-39-39 1,0 0-1,0-39 0,-39 39 1,0 0-1,39-40 1,-20 21-1,-19-20 1,0-1-1,19 21 0,-19-20 1,0-1-1,19 21 1,-19 19-1,39-39 1,-20-1-1,-19 21 1,0-20-1,19 0 0,-19 39 1,39-20-1,-39 20 1,39-39-1,-20 0 1,20 39-1,-39 0 0,39-20 1,0 20-1,-39 0 1,39 0-1,0 0 1,0 0-1,0 0 1</inkml:trace>
    </iact:actionData>
  </iact:action>
  <iact:action type="add" startTime="112947">
    <iact:property name="dataType" value="strokeEraser"/>
    <iact:actionData xml:id="d49">
      <inkml:trace xmlns:inkml="http://www.w3.org/2003/InkML" xml:id="stk35" contextRef="#ctx1" brushRef="#br1">11328 14170 0,'0'0'8,"0"0"0,39 20 0,-39-20 1,39 39-1,-39-39 0,20 39 0,19-19 1,-39 19-1,39-39 0,-19 39 0,19-20 1,0 21-1,-19-1 0,19-20 0,-19 60 1,19-79-1,-39 19 0,39-19 0,-39 40 1,0-40-1,0 0 0,0 0 0,0 0 1,0 0-1,0 0 0,0-40 0,0 21 1,-39-20-1,0-1 0,19 21 0,-19-60 1,19 21-1,-19-1 0,0 20 1,-20-59-1,0 0 0,20 39 0,0-39 1,19 20-1,-58-40 0,58 59 0,-19 20 1,0 0-1,39 19 0,0-19 0,-19 0 1,19 39-1,0 0 0,0-20 0,-40 20 1,40 0-1,0 0 0,0 0 0,0 0 1,0-39-1,0 39 0,0 0 0,0 0 1,0 0-1,0 0 0,0 39 0,0-39 1,0 0-1,0 0 0,0 0 1,0 0-1,0 20 0,0-20 0,0 39 1,40-39-1,-40 39 0,19-19 0,20 19 1,-39 0-1,39-39 0,-39 20 0,20 19 1,19 0-1,0-19 0,-19 19 0,-20-19 1,39 58-1,20-19 0,-20-20 0,0 20 1,-19-20-1,-20-39 0,0 20 0,39-20 1,-39 0-1,0 0 0,0 0 0,0 0 1,0 39-1,0-39 0,0 0 1</inkml:trace>
    </iact:actionData>
  </iact:action>
  <iact:action type="add" startTime="114072">
    <iact:property name="dataType" value="strokeEraser"/>
    <iact:actionData xml:id="d50">
      <inkml:trace xmlns:inkml="http://www.w3.org/2003/InkML" xml:id="stk36" contextRef="#ctx1" brushRef="#br1">11563 14131 0,'0'0'11,"0"-39"1,0 39 0,0 0 0,0 0 0,0 0 0,0 0 0,0-20 0,0 20 0,0 0 0,0 0 0,0 0 0,0 0 0,0-39-1,0 39 1,0 0 0,0 0 0,0 0 0,0 0 0,0 0 0,0 0 0,0 0 0,-39 0 0,39 0 0,0 0 0,0-39 0,0 39-1,0 0 1,0 0 0,-20 0 0,20 0 0,0 0 0,0-20 0,0 20 0,-39-39 0,39 39 0,0 0 0,0-39 0,-39 39 0,39 0-1,0 0 1,0-20 0,-20 20 0,20 0 0,0-39 0,0 39 0,-39-39 0,39 39 0,0 0 0,0 0 0,-39-20 0,39 20 0,0 0-1,0-39 1,0 39 0,-20-20 0,20 20 0,0 0 0,0-39 0,-39 39 0,39 0 0,0-39 0,0 39 0,-39-20 0,39 20 0,0 0-1,-20 0 1,20-39 0,0 78 0,0-39 0,20 0 0,-20 0 0,0 0 0,0 0 0,0 0 0,0 20 0,0-20 0,0 0 0</inkml:trace>
    </iact:actionData>
  </iact:action>
  <iact:action type="add" startTime="115205">
    <iact:property name="dataType" value="strokeEraser"/>
    <iact:actionData xml:id="d51">
      <inkml:trace xmlns:inkml="http://www.w3.org/2003/InkML" xml:id="stk37" contextRef="#ctx1" brushRef="#br1">11230 13680 0,'0'0'10,"0"0"1,39 0 0,-39 39 0,0-19 0,39-20 0,-39 39 0,20-19-1,-20 19 1,39 0 0,0-19 0,-19 19 0,-20 0 0,39-19 0,0 58 0,-19 20-1,19-39 1,0 0 0,-19 38 0,-20-57 0,39 18 0,-39-18 0,20-1 0,-20-20-1,0 21 1,39-1 0,-39-20 0,0 21 0,39-1 0,-39-20 0,0-19-1,0 40 1,0-40 0,0 39 0,20-39 0,-20 0 0,0 0 0,0 19 0,0-19-1,0 0 1,0 0 0,-20 0 0,20 0 0,-78-19 0,19-20 0,59 39 0</inkml:trace>
    </iact:actionData>
  </iact:action>
  <iact:action type="add" startTime="168776">
    <iact:property name="dataType"/>
    <iact:actionData xml:id="d52">
      <inkml:trace xmlns:inkml="http://www.w3.org/2003/InkML" xml:id="stk38" contextRef="#ctx0" brushRef="#br0">4665 15953 8191 0,'-40'-22'0'5,"10"5"2606"0,-7 17-2606 0,6 0 0 0,1 0 0 0,-7 0 2550 0,-2 0-2550 0,6 0 0 0,-2 0 0 0,-19 0 0 0,21-2 0 0,0 4 0 0,-15 15 0 0,7-12 0 0,11 12 0 0,12-17 2033 1,9 0-2033-1,7 0 5590 0,-6 0-5590 0,8 0 2852 0,0 0-2852 0,0 17 753 0,0-12-753 0,0 12 0 0,0-8 0 0,0-7 0 0,0 24 0 0,0-21 0 0,0 12 0 0,0 0 0 0,0-4 0 0,0 24 0 1,0-6 0-1,0-9 0 0,0 21 0 0,0-19 0 0,-9 4 0 0,0 1-565 0,5 12 565 0,-14-2 0 0,18-2 0 0,0-6 0 0,0-1 0 0,0 7 0 0,0-6 0 0,0-1 0 0,0 7 0 0,0-24 0 1,0 22 0-1,0-22 0 0,0 24 0 0,0-24 0 0,0 22 0 0,0-22 0 0,0 24 0 0,0-6 0 0,0-9 0 0,0 4 0 0,18-7 0 0,-14 12 0 0,14-1 0 0,-10-10 0 0,-6 6 0 0,25-4 0 1,-23 8 0-1,31 7 0 0,-22 3 0 0,13-7 0 0,2 1 0 0,-15-6 0 0,0-1-1937 0,16-3 0 0,-3-1 1937 0,-13 12 0 0,22-30-137 0,-22 21 137 0,24-24 0 0,-18 19 0 0,1 1-520 1,9-12 1-1,1-2 519 0,-8 10 0 0,-1 1 0 0,7-4 0 0,-1-4 0 0,3-7 0 0,1 14 0 0,6-1 0 0,-7-12 0 0,18 12 0 0,-6-8 0 0,-3-7 0 0,-2 7 0 0,-7-9 0 0,1 0 0 1,23 0 0-1,-28 0 0 0,9 0 0 0,2 0 0 0,7 0 0 0,-15 0 0 0,1 0 422 0,9 0-422 0,6 0 0 0,6 0-1298 0,-21-4 1 0,1-1 1297 0,3-3 0 0,-1-4 0 0,-7-2 0 0,-2-2-1583 1,5 1 1-1,-1-1 1582 0,13-21 0 0,-16 22 0 0,-2 0 0 0,8-16 0 0,6 12 337 0,-24-7-337 0,21 4 0 0,-20 0 0 0,5-4 0 0,7 6 0 0,-21-10 0 0,12-1 0 0,0 12 0 0,-12-7 0 1,12 4 0-1,-8 0 0 0,-7-4 0 0,7 6 0 0,-9 7 0 0,0-22 0 0,0 22 0 0,0-24 0 0,0 7 0 0,0-1 0 0,0-23 0 0,0 10 0 0,-3 12 0 0,-3-3 0 0,-2-11 0 1,-3-2-789-1,-4 6 1 0,-1-1 788 0,0-3 0 0,2 3 0 0,-6-5 0 0,-6 22 0 0,21 6 0 0,-29-19 0 0,21-2 0 0,-24 10 0 0,23-4 0 0,-20 22 0 0,21-24 0 0,-24 24 0 0,23-22 2633 1,-20 22-2633-1,21-6 3628 0,-24-7-3628 0,-3 4 0 0,-1 0-4494 0,-7-4 4494 0,18 24 0 0,-7-7 1648 0,15-8-1648 0,-15 12 0 0,6-12 0 0,1 0 0 0,2 10 0 0,1 0 0 0,1-12 0 0,-8 12 0 1,-4 5 0-1,-5 2 432 0,13 2 1 0,1-4-433 0,-10-15 0 0,2 12 0 0,6-12 0 0,1 17 0 0,-7 0 0 0,6 0 0 0,10 0 0 0,-6 0 0 0,8 0 0 0,-12 0 0 0,10 0 0 0,3 0 108 1,9 0-108-1,7 0 6278 0,-24 0-6278 0,22 0 0 0,-31 0 0 0,31 0 428 0,-14 0-428 0,18 0 1099 0,0 0-1099 0,-9 17 0 0,-10-12 0 0,-12 21 0 0,1 11 0 0,10-20 0 0,12 18 0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DC9741-2720-3A42-9B82-E7FCC9545155}" type="datetimeFigureOut">
              <a:rPr lang="en-US" smtClean="0"/>
              <a:t>8/28/23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791BE-9ABD-1F4E-A976-709A8924BE48}" type="slidenum">
              <a:rPr lang="en-US" smtClean="0"/>
              <a:t>‹#›</a:t>
            </a:fld>
            <a:endParaRPr lang="en-US"/>
          </a:p>
        </p:txBody>
      </p:sp>
    </p:spTree>
    <p:extLst>
      <p:ext uri="{BB962C8B-B14F-4D97-AF65-F5344CB8AC3E}">
        <p14:creationId xmlns:p14="http://schemas.microsoft.com/office/powerpoint/2010/main" val="2422603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F791BE-9ABD-1F4E-A976-709A8924BE48}" type="slidenum">
              <a:rPr lang="en-US" smtClean="0"/>
              <a:t>1</a:t>
            </a:fld>
            <a:endParaRPr lang="en-US"/>
          </a:p>
        </p:txBody>
      </p:sp>
    </p:spTree>
    <p:extLst>
      <p:ext uri="{BB962C8B-B14F-4D97-AF65-F5344CB8AC3E}">
        <p14:creationId xmlns:p14="http://schemas.microsoft.com/office/powerpoint/2010/main" val="773433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F791BE-9ABD-1F4E-A976-709A8924BE48}" type="slidenum">
              <a:rPr lang="en-US" smtClean="0"/>
              <a:t>2</a:t>
            </a:fld>
            <a:endParaRPr lang="en-US"/>
          </a:p>
        </p:txBody>
      </p:sp>
    </p:spTree>
    <p:extLst>
      <p:ext uri="{BB962C8B-B14F-4D97-AF65-F5344CB8AC3E}">
        <p14:creationId xmlns:p14="http://schemas.microsoft.com/office/powerpoint/2010/main" val="342433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F791BE-9ABD-1F4E-A976-709A8924BE48}" type="slidenum">
              <a:rPr lang="en-US" smtClean="0"/>
              <a:t>3</a:t>
            </a:fld>
            <a:endParaRPr lang="en-US"/>
          </a:p>
        </p:txBody>
      </p:sp>
    </p:spTree>
    <p:extLst>
      <p:ext uri="{BB962C8B-B14F-4D97-AF65-F5344CB8AC3E}">
        <p14:creationId xmlns:p14="http://schemas.microsoft.com/office/powerpoint/2010/main" val="2814820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F791BE-9ABD-1F4E-A976-709A8924BE48}" type="slidenum">
              <a:rPr lang="en-US" smtClean="0"/>
              <a:t>11</a:t>
            </a:fld>
            <a:endParaRPr lang="en-US"/>
          </a:p>
        </p:txBody>
      </p:sp>
    </p:spTree>
    <p:extLst>
      <p:ext uri="{BB962C8B-B14F-4D97-AF65-F5344CB8AC3E}">
        <p14:creationId xmlns:p14="http://schemas.microsoft.com/office/powerpoint/2010/main" val="1313603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F791BE-9ABD-1F4E-A976-709A8924BE48}" type="slidenum">
              <a:rPr lang="en-US" smtClean="0"/>
              <a:t>16</a:t>
            </a:fld>
            <a:endParaRPr lang="en-US"/>
          </a:p>
        </p:txBody>
      </p:sp>
    </p:spTree>
    <p:extLst>
      <p:ext uri="{BB962C8B-B14F-4D97-AF65-F5344CB8AC3E}">
        <p14:creationId xmlns:p14="http://schemas.microsoft.com/office/powerpoint/2010/main" val="3636784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F791BE-9ABD-1F4E-A976-709A8924BE48}" type="slidenum">
              <a:rPr lang="en-US" smtClean="0"/>
              <a:t>19</a:t>
            </a:fld>
            <a:endParaRPr lang="en-US"/>
          </a:p>
        </p:txBody>
      </p:sp>
    </p:spTree>
    <p:extLst>
      <p:ext uri="{BB962C8B-B14F-4D97-AF65-F5344CB8AC3E}">
        <p14:creationId xmlns:p14="http://schemas.microsoft.com/office/powerpoint/2010/main" val="834782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EA6D-82DF-E3CB-6A74-5D1584FA1B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F098B9-0B15-254E-6FB6-52726CCF22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B15945-5AC6-888B-6E4F-C416D7341610}"/>
              </a:ext>
            </a:extLst>
          </p:cNvPr>
          <p:cNvSpPr>
            <a:spLocks noGrp="1"/>
          </p:cNvSpPr>
          <p:nvPr>
            <p:ph type="dt" sz="half" idx="10"/>
          </p:nvPr>
        </p:nvSpPr>
        <p:spPr/>
        <p:txBody>
          <a:bodyPr/>
          <a:lstStyle/>
          <a:p>
            <a:fld id="{0B3FD335-C37E-4C47-8A34-4F768E24C0E1}" type="datetimeFigureOut">
              <a:rPr lang="en-US" smtClean="0"/>
              <a:t>8/28/23</a:t>
            </a:fld>
            <a:endParaRPr lang="en-US"/>
          </a:p>
        </p:txBody>
      </p:sp>
      <p:sp>
        <p:nvSpPr>
          <p:cNvPr id="5" name="Footer Placeholder 4">
            <a:extLst>
              <a:ext uri="{FF2B5EF4-FFF2-40B4-BE49-F238E27FC236}">
                <a16:creationId xmlns:a16="http://schemas.microsoft.com/office/drawing/2014/main" id="{3A4D4209-0810-38D3-860D-34FF87177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E186C-44BD-05C0-CA34-FE321487EA51}"/>
              </a:ext>
            </a:extLst>
          </p:cNvPr>
          <p:cNvSpPr>
            <a:spLocks noGrp="1"/>
          </p:cNvSpPr>
          <p:nvPr>
            <p:ph type="sldNum" sz="quarter" idx="12"/>
          </p:nvPr>
        </p:nvSpPr>
        <p:spPr/>
        <p:txBody>
          <a:bodyPr/>
          <a:lstStyle/>
          <a:p>
            <a:fld id="{C1B735D1-EF4F-4549-9E67-9733DA54D4E4}" type="slidenum">
              <a:rPr lang="en-US" smtClean="0"/>
              <a:t>‹#›</a:t>
            </a:fld>
            <a:endParaRPr lang="en-US"/>
          </a:p>
        </p:txBody>
      </p:sp>
    </p:spTree>
    <p:extLst>
      <p:ext uri="{BB962C8B-B14F-4D97-AF65-F5344CB8AC3E}">
        <p14:creationId xmlns:p14="http://schemas.microsoft.com/office/powerpoint/2010/main" val="453309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490C-AE1E-F5C7-9376-AF237AE3C1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ADFC22-227F-B0AA-5185-9192A1D5C3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47C88-1075-4092-80C1-C9B65671979F}"/>
              </a:ext>
            </a:extLst>
          </p:cNvPr>
          <p:cNvSpPr>
            <a:spLocks noGrp="1"/>
          </p:cNvSpPr>
          <p:nvPr>
            <p:ph type="dt" sz="half" idx="10"/>
          </p:nvPr>
        </p:nvSpPr>
        <p:spPr/>
        <p:txBody>
          <a:bodyPr/>
          <a:lstStyle/>
          <a:p>
            <a:fld id="{0B3FD335-C37E-4C47-8A34-4F768E24C0E1}" type="datetimeFigureOut">
              <a:rPr lang="en-US" smtClean="0"/>
              <a:t>8/28/23</a:t>
            </a:fld>
            <a:endParaRPr lang="en-US"/>
          </a:p>
        </p:txBody>
      </p:sp>
      <p:sp>
        <p:nvSpPr>
          <p:cNvPr id="5" name="Footer Placeholder 4">
            <a:extLst>
              <a:ext uri="{FF2B5EF4-FFF2-40B4-BE49-F238E27FC236}">
                <a16:creationId xmlns:a16="http://schemas.microsoft.com/office/drawing/2014/main" id="{A5E5627D-3C0F-2935-E96D-7E747C326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64B89-C935-54E8-6B81-788ACF6C014E}"/>
              </a:ext>
            </a:extLst>
          </p:cNvPr>
          <p:cNvSpPr>
            <a:spLocks noGrp="1"/>
          </p:cNvSpPr>
          <p:nvPr>
            <p:ph type="sldNum" sz="quarter" idx="12"/>
          </p:nvPr>
        </p:nvSpPr>
        <p:spPr/>
        <p:txBody>
          <a:bodyPr/>
          <a:lstStyle/>
          <a:p>
            <a:fld id="{C1B735D1-EF4F-4549-9E67-9733DA54D4E4}" type="slidenum">
              <a:rPr lang="en-US" smtClean="0"/>
              <a:t>‹#›</a:t>
            </a:fld>
            <a:endParaRPr lang="en-US"/>
          </a:p>
        </p:txBody>
      </p:sp>
    </p:spTree>
    <p:extLst>
      <p:ext uri="{BB962C8B-B14F-4D97-AF65-F5344CB8AC3E}">
        <p14:creationId xmlns:p14="http://schemas.microsoft.com/office/powerpoint/2010/main" val="779784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C114D5-69CC-DB5B-F689-1897E16397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F59741-7E45-00BC-2305-879D27099F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11EFAE-0509-F362-0C37-638B06F7462C}"/>
              </a:ext>
            </a:extLst>
          </p:cNvPr>
          <p:cNvSpPr>
            <a:spLocks noGrp="1"/>
          </p:cNvSpPr>
          <p:nvPr>
            <p:ph type="dt" sz="half" idx="10"/>
          </p:nvPr>
        </p:nvSpPr>
        <p:spPr/>
        <p:txBody>
          <a:bodyPr/>
          <a:lstStyle/>
          <a:p>
            <a:fld id="{0B3FD335-C37E-4C47-8A34-4F768E24C0E1}" type="datetimeFigureOut">
              <a:rPr lang="en-US" smtClean="0"/>
              <a:t>8/28/23</a:t>
            </a:fld>
            <a:endParaRPr lang="en-US"/>
          </a:p>
        </p:txBody>
      </p:sp>
      <p:sp>
        <p:nvSpPr>
          <p:cNvPr id="5" name="Footer Placeholder 4">
            <a:extLst>
              <a:ext uri="{FF2B5EF4-FFF2-40B4-BE49-F238E27FC236}">
                <a16:creationId xmlns:a16="http://schemas.microsoft.com/office/drawing/2014/main" id="{EE1644DD-E205-6748-CBD6-3C27AB359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448E2-6CDD-4E64-2E2F-BE4181137338}"/>
              </a:ext>
            </a:extLst>
          </p:cNvPr>
          <p:cNvSpPr>
            <a:spLocks noGrp="1"/>
          </p:cNvSpPr>
          <p:nvPr>
            <p:ph type="sldNum" sz="quarter" idx="12"/>
          </p:nvPr>
        </p:nvSpPr>
        <p:spPr/>
        <p:txBody>
          <a:bodyPr/>
          <a:lstStyle/>
          <a:p>
            <a:fld id="{C1B735D1-EF4F-4549-9E67-9733DA54D4E4}" type="slidenum">
              <a:rPr lang="en-US" smtClean="0"/>
              <a:t>‹#›</a:t>
            </a:fld>
            <a:endParaRPr lang="en-US"/>
          </a:p>
        </p:txBody>
      </p:sp>
    </p:spTree>
    <p:extLst>
      <p:ext uri="{BB962C8B-B14F-4D97-AF65-F5344CB8AC3E}">
        <p14:creationId xmlns:p14="http://schemas.microsoft.com/office/powerpoint/2010/main" val="66339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23BC32-29B3-4F46-A8C3-869D2ADEE075}"/>
              </a:ext>
            </a:extLst>
          </p:cNvPr>
          <p:cNvSpPr>
            <a:spLocks noGrp="1"/>
          </p:cNvSpPr>
          <p:nvPr>
            <p:ph type="sldNum" sz="quarter" idx="10"/>
          </p:nvPr>
        </p:nvSpPr>
        <p:spPr/>
        <p:txBody>
          <a:bodyPr/>
          <a:lstStyle/>
          <a:p>
            <a:pPr fontAlgn="base">
              <a:spcAft>
                <a:spcPct val="0"/>
              </a:spcAft>
              <a:defRPr/>
            </a:pPr>
            <a:fld id="{F05FAD7D-AA31-4FFA-9AD4-7AF17774CD50}" type="slidenum">
              <a:rPr lang="en-US" smtClean="0">
                <a:solidFill>
                  <a:srgbClr val="FFFFFF"/>
                </a:solidFill>
                <a:cs typeface="Arial" charset="0"/>
              </a:rPr>
              <a:pPr fontAlgn="base">
                <a:spcAft>
                  <a:spcPct val="0"/>
                </a:spcAft>
                <a:defRPr/>
              </a:pPr>
              <a:t>‹#›</a:t>
            </a:fld>
            <a:endParaRPr lang="en-US" dirty="0">
              <a:solidFill>
                <a:srgbClr val="FFFFFF"/>
              </a:solidFill>
              <a:cs typeface="Arial" charset="0"/>
            </a:endParaRPr>
          </a:p>
        </p:txBody>
      </p:sp>
      <p:sp>
        <p:nvSpPr>
          <p:cNvPr id="4" name="Title 3">
            <a:extLst>
              <a:ext uri="{FF2B5EF4-FFF2-40B4-BE49-F238E27FC236}">
                <a16:creationId xmlns:a16="http://schemas.microsoft.com/office/drawing/2014/main" id="{FF024537-8518-4550-B654-12D5BB5D1216}"/>
              </a:ext>
            </a:extLst>
          </p:cNvPr>
          <p:cNvSpPr>
            <a:spLocks noGrp="1"/>
          </p:cNvSpPr>
          <p:nvPr>
            <p:ph type="title" hasCustomPrompt="1"/>
          </p:nvPr>
        </p:nvSpPr>
        <p:spPr>
          <a:xfrm>
            <a:off x="535258" y="463395"/>
            <a:ext cx="11104495" cy="337313"/>
          </a:xfrm>
        </p:spPr>
        <p:txBody>
          <a:bodyPr/>
          <a:lstStyle>
            <a:lvl1pPr>
              <a:defRPr>
                <a:solidFill>
                  <a:schemeClr val="accent2"/>
                </a:solidFill>
                <a:latin typeface="+mj-lt"/>
              </a:defRPr>
            </a:lvl1pPr>
          </a:lstStyle>
          <a:p>
            <a:r>
              <a:rPr lang="en-US" dirty="0"/>
              <a:t>[Add Slide Title]</a:t>
            </a:r>
          </a:p>
        </p:txBody>
      </p:sp>
      <p:sp>
        <p:nvSpPr>
          <p:cNvPr id="6" name="Subtitle">
            <a:extLst>
              <a:ext uri="{FF2B5EF4-FFF2-40B4-BE49-F238E27FC236}">
                <a16:creationId xmlns:a16="http://schemas.microsoft.com/office/drawing/2014/main" id="{127EB28C-6303-4C41-946A-DCC4EBF9AE7C}"/>
              </a:ext>
            </a:extLst>
          </p:cNvPr>
          <p:cNvSpPr>
            <a:spLocks noGrp="1"/>
          </p:cNvSpPr>
          <p:nvPr>
            <p:ph type="subTitle" idx="1" hasCustomPrompt="1"/>
          </p:nvPr>
        </p:nvSpPr>
        <p:spPr>
          <a:xfrm>
            <a:off x="535258" y="870144"/>
            <a:ext cx="11104495" cy="369332"/>
          </a:xfrm>
          <a:prstGeom prst="rect">
            <a:avLst/>
          </a:prstGeom>
        </p:spPr>
        <p:txBody>
          <a:bodyPr wrap="square" lIns="0" tIns="0" rIns="0" bIns="0">
            <a:spAutoFit/>
          </a:bodyPr>
          <a:lstStyle>
            <a:lvl1pPr marL="0" indent="0" algn="l">
              <a:lnSpc>
                <a:spcPct val="100000"/>
              </a:lnSpc>
              <a:buNone/>
              <a:defRPr sz="2400" b="0" spc="0">
                <a:solidFill>
                  <a:schemeClr val="tx2"/>
                </a:solidFill>
                <a:latin typeface="+mj-l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[Key Insight or Main Point]</a:t>
            </a:r>
          </a:p>
        </p:txBody>
      </p:sp>
      <p:sp>
        <p:nvSpPr>
          <p:cNvPr id="10" name="Text Placeholder 9">
            <a:extLst>
              <a:ext uri="{FF2B5EF4-FFF2-40B4-BE49-F238E27FC236}">
                <a16:creationId xmlns:a16="http://schemas.microsoft.com/office/drawing/2014/main" id="{1F7BE571-4547-4B09-BE21-7F6EAEE8F85E}"/>
              </a:ext>
            </a:extLst>
          </p:cNvPr>
          <p:cNvSpPr>
            <a:spLocks noGrp="1"/>
          </p:cNvSpPr>
          <p:nvPr>
            <p:ph type="body" sz="quarter" idx="11" hasCustomPrompt="1"/>
          </p:nvPr>
        </p:nvSpPr>
        <p:spPr>
          <a:xfrm>
            <a:off x="250825" y="6681255"/>
            <a:ext cx="7098881" cy="116955"/>
          </a:xfrm>
        </p:spPr>
        <p:txBody>
          <a:bodyPr anchor="b" anchorCtr="0">
            <a:spAutoFit/>
          </a:bodyPr>
          <a:lstStyle>
            <a:lvl1pPr>
              <a:buFont typeface="+mj-lt"/>
              <a:buAutoNum type="arabicParenR"/>
              <a:defRPr sz="800" b="0">
                <a:solidFill>
                  <a:schemeClr val="tx2"/>
                </a:solidFill>
              </a:defRPr>
            </a:lvl1pPr>
            <a:lvl2pPr>
              <a:buNone/>
              <a:defRPr sz="800"/>
            </a:lvl2pPr>
            <a:lvl3pPr>
              <a:defRPr sz="800"/>
            </a:lvl3pPr>
            <a:lvl4pPr>
              <a:defRPr sz="800"/>
            </a:lvl4pPr>
            <a:lvl5pPr>
              <a:defRPr sz="800"/>
            </a:lvl5pPr>
          </a:lstStyle>
          <a:p>
            <a:pPr lvl="0"/>
            <a:r>
              <a:rPr lang="en-US" dirty="0"/>
              <a:t>Footnote or Reference 1</a:t>
            </a:r>
          </a:p>
        </p:txBody>
      </p:sp>
    </p:spTree>
    <p:extLst>
      <p:ext uri="{BB962C8B-B14F-4D97-AF65-F5344CB8AC3E}">
        <p14:creationId xmlns:p14="http://schemas.microsoft.com/office/powerpoint/2010/main" val="212571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1FF3449-FFFA-4326-9B27-53E70AEF53F9}"/>
              </a:ext>
            </a:extLst>
          </p:cNvPr>
          <p:cNvSpPr/>
          <p:nvPr userDrawn="1"/>
        </p:nvSpPr>
        <p:spPr>
          <a:xfrm>
            <a:off x="569348" y="502510"/>
            <a:ext cx="2412612" cy="4880370"/>
          </a:xfrm>
          <a:prstGeom prst="rect">
            <a:avLst/>
          </a:prstGeom>
          <a:solidFill>
            <a:srgbClr val="5DA08E"/>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AutoShape 2" descr="UNT | Est. 1890">
            <a:extLst>
              <a:ext uri="{FF2B5EF4-FFF2-40B4-BE49-F238E27FC236}">
                <a16:creationId xmlns:a16="http://schemas.microsoft.com/office/drawing/2014/main" id="{22735C12-47D4-4CCE-88BD-65CAECCB06C3}"/>
              </a:ext>
            </a:extLst>
          </p:cNvPr>
          <p:cNvSpPr>
            <a:spLocks noChangeAspect="1" noChangeArrowheads="1"/>
          </p:cNvSpPr>
          <p:nvPr userDrawn="1"/>
        </p:nvSpPr>
        <p:spPr bwMode="auto">
          <a:xfrm>
            <a:off x="9765102" y="39494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a:extLst>
              <a:ext uri="{FF2B5EF4-FFF2-40B4-BE49-F238E27FC236}">
                <a16:creationId xmlns:a16="http://schemas.microsoft.com/office/drawing/2014/main" id="{156A40AC-53C9-40AB-A61F-457AE85B5959}"/>
              </a:ext>
            </a:extLst>
          </p:cNvPr>
          <p:cNvPicPr>
            <a:picLocks noChangeAspect="1"/>
          </p:cNvPicPr>
          <p:nvPr userDrawn="1"/>
        </p:nvPicPr>
        <p:blipFill rotWithShape="1">
          <a:blip r:embed="rId2">
            <a:duotone>
              <a:schemeClr val="accent2">
                <a:shade val="45000"/>
                <a:satMod val="135000"/>
              </a:schemeClr>
              <a:prstClr val="white"/>
            </a:duotone>
          </a:blip>
          <a:srcRect l="7044" b="34871"/>
          <a:stretch/>
        </p:blipFill>
        <p:spPr>
          <a:xfrm>
            <a:off x="1051438" y="631873"/>
            <a:ext cx="1448432" cy="2782475"/>
          </a:xfrm>
          <a:prstGeom prst="rect">
            <a:avLst/>
          </a:prstGeom>
          <a:solidFill>
            <a:schemeClr val="bg1"/>
          </a:solidFill>
        </p:spPr>
      </p:pic>
      <p:pic>
        <p:nvPicPr>
          <p:cNvPr id="24" name="Picture 23" descr="Logo, company name&#10;&#10;Description automatically generated">
            <a:extLst>
              <a:ext uri="{FF2B5EF4-FFF2-40B4-BE49-F238E27FC236}">
                <a16:creationId xmlns:a16="http://schemas.microsoft.com/office/drawing/2014/main" id="{68D7056C-FB92-4C4F-858C-78C2B1F9DC8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4540" t="27580" r="17324" b="26583"/>
          <a:stretch/>
        </p:blipFill>
        <p:spPr>
          <a:xfrm>
            <a:off x="623526" y="3832697"/>
            <a:ext cx="2304256" cy="1550181"/>
          </a:xfrm>
          <a:prstGeom prst="rect">
            <a:avLst/>
          </a:prstGeom>
        </p:spPr>
      </p:pic>
      <p:sp>
        <p:nvSpPr>
          <p:cNvPr id="25" name="Rectangle 2">
            <a:extLst>
              <a:ext uri="{FF2B5EF4-FFF2-40B4-BE49-F238E27FC236}">
                <a16:creationId xmlns:a16="http://schemas.microsoft.com/office/drawing/2014/main" id="{E51923C9-6EE9-4D9F-9B23-0EF56CC802B7}"/>
              </a:ext>
            </a:extLst>
          </p:cNvPr>
          <p:cNvSpPr>
            <a:spLocks noGrp="1" noChangeAspect="1" noChangeArrowheads="1"/>
          </p:cNvSpPr>
          <p:nvPr>
            <p:ph type="ctrTitle"/>
          </p:nvPr>
        </p:nvSpPr>
        <p:spPr bwMode="blackGray">
          <a:xfrm>
            <a:off x="3089744" y="502509"/>
            <a:ext cx="6570150" cy="1702355"/>
          </a:xfrm>
          <a:solidFill>
            <a:srgbClr val="5DA08E"/>
          </a:solidFill>
        </p:spPr>
        <p:txBody>
          <a:bodyPr lIns="91440" tIns="182880" rIns="91440" bIns="91440" anchor="t" anchorCtr="0">
            <a:noAutofit/>
          </a:bodyPr>
          <a:lstStyle>
            <a:lvl1pPr eaLnBrk="1" hangingPunct="1">
              <a:lnSpc>
                <a:spcPct val="80000"/>
              </a:lnSpc>
              <a:spcAft>
                <a:spcPts val="1200"/>
              </a:spcAft>
              <a:defRPr sz="4000" b="0" i="0" cap="none" baseline="0" smtClean="0">
                <a:solidFill>
                  <a:schemeClr val="bg1"/>
                </a:solidFill>
                <a:latin typeface="Arial" panose="020B0604020202020204" pitchFamily="34" charset="0"/>
                <a:cs typeface="Arial" panose="020B0604020202020204" pitchFamily="34" charset="0"/>
              </a:defRPr>
            </a:lvl1pPr>
          </a:lstStyle>
          <a:p>
            <a:pPr lvl="0"/>
            <a:r>
              <a:rPr lang="en-US" noProof="0" dirty="0"/>
              <a:t>Click to edit Master title style</a:t>
            </a:r>
          </a:p>
        </p:txBody>
      </p:sp>
      <p:sp>
        <p:nvSpPr>
          <p:cNvPr id="26" name="Text Placeholder 2">
            <a:extLst>
              <a:ext uri="{FF2B5EF4-FFF2-40B4-BE49-F238E27FC236}">
                <a16:creationId xmlns:a16="http://schemas.microsoft.com/office/drawing/2014/main" id="{FEF0F96D-016C-4B87-B62E-3EC8EB21DC79}"/>
              </a:ext>
            </a:extLst>
          </p:cNvPr>
          <p:cNvSpPr>
            <a:spLocks noGrp="1"/>
          </p:cNvSpPr>
          <p:nvPr>
            <p:ph type="body" sz="quarter" idx="10"/>
          </p:nvPr>
        </p:nvSpPr>
        <p:spPr>
          <a:xfrm>
            <a:off x="3089733" y="2312876"/>
            <a:ext cx="6570663" cy="3070339"/>
          </a:xfrm>
          <a:solidFill>
            <a:srgbClr val="5DA08E"/>
          </a:solidFill>
        </p:spPr>
        <p:txBody>
          <a:bodyPr lIns="91440" tIns="182880" rIns="91440" bIns="91440">
            <a:noAutofit/>
          </a:bodyPr>
          <a:lstStyle>
            <a:lvl1pPr>
              <a:buNone/>
              <a:defRPr>
                <a:solidFill>
                  <a:schemeClr val="bg1"/>
                </a:solidFill>
              </a:defRPr>
            </a:lvl1pPr>
            <a:lvl2pPr>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73388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D6E0-1A25-99D6-D338-138727DA78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3B552-FCAF-A036-726B-44860E5733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CCFFDF-FD2B-EA72-F784-4533912C2A87}"/>
              </a:ext>
            </a:extLst>
          </p:cNvPr>
          <p:cNvSpPr>
            <a:spLocks noGrp="1"/>
          </p:cNvSpPr>
          <p:nvPr>
            <p:ph type="dt" sz="half" idx="10"/>
          </p:nvPr>
        </p:nvSpPr>
        <p:spPr/>
        <p:txBody>
          <a:bodyPr/>
          <a:lstStyle/>
          <a:p>
            <a:fld id="{0B3FD335-C37E-4C47-8A34-4F768E24C0E1}" type="datetimeFigureOut">
              <a:rPr lang="en-US" smtClean="0"/>
              <a:t>8/28/23</a:t>
            </a:fld>
            <a:endParaRPr lang="en-US"/>
          </a:p>
        </p:txBody>
      </p:sp>
      <p:sp>
        <p:nvSpPr>
          <p:cNvPr id="5" name="Footer Placeholder 4">
            <a:extLst>
              <a:ext uri="{FF2B5EF4-FFF2-40B4-BE49-F238E27FC236}">
                <a16:creationId xmlns:a16="http://schemas.microsoft.com/office/drawing/2014/main" id="{B4758D62-5EB9-7AAF-9960-A286F73F6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768DA-7688-CC6B-F934-FF0150FD4FB7}"/>
              </a:ext>
            </a:extLst>
          </p:cNvPr>
          <p:cNvSpPr>
            <a:spLocks noGrp="1"/>
          </p:cNvSpPr>
          <p:nvPr>
            <p:ph type="sldNum" sz="quarter" idx="12"/>
          </p:nvPr>
        </p:nvSpPr>
        <p:spPr/>
        <p:txBody>
          <a:bodyPr/>
          <a:lstStyle/>
          <a:p>
            <a:fld id="{C1B735D1-EF4F-4549-9E67-9733DA54D4E4}" type="slidenum">
              <a:rPr lang="en-US" smtClean="0"/>
              <a:t>‹#›</a:t>
            </a:fld>
            <a:endParaRPr lang="en-US"/>
          </a:p>
        </p:txBody>
      </p:sp>
    </p:spTree>
    <p:extLst>
      <p:ext uri="{BB962C8B-B14F-4D97-AF65-F5344CB8AC3E}">
        <p14:creationId xmlns:p14="http://schemas.microsoft.com/office/powerpoint/2010/main" val="169882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3906-26D9-0A58-0012-798C406967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C63E20-03CF-75A9-D705-0EC26B08BD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331C5B-3DFE-71C4-1DD1-B2F20C14E36C}"/>
              </a:ext>
            </a:extLst>
          </p:cNvPr>
          <p:cNvSpPr>
            <a:spLocks noGrp="1"/>
          </p:cNvSpPr>
          <p:nvPr>
            <p:ph type="dt" sz="half" idx="10"/>
          </p:nvPr>
        </p:nvSpPr>
        <p:spPr/>
        <p:txBody>
          <a:bodyPr/>
          <a:lstStyle/>
          <a:p>
            <a:fld id="{0B3FD335-C37E-4C47-8A34-4F768E24C0E1}" type="datetimeFigureOut">
              <a:rPr lang="en-US" smtClean="0"/>
              <a:t>8/28/23</a:t>
            </a:fld>
            <a:endParaRPr lang="en-US"/>
          </a:p>
        </p:txBody>
      </p:sp>
      <p:sp>
        <p:nvSpPr>
          <p:cNvPr id="5" name="Footer Placeholder 4">
            <a:extLst>
              <a:ext uri="{FF2B5EF4-FFF2-40B4-BE49-F238E27FC236}">
                <a16:creationId xmlns:a16="http://schemas.microsoft.com/office/drawing/2014/main" id="{C59EEC71-DC04-70EA-D056-994BBB8E7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A3944-47AE-78FF-C18E-A87222AEA308}"/>
              </a:ext>
            </a:extLst>
          </p:cNvPr>
          <p:cNvSpPr>
            <a:spLocks noGrp="1"/>
          </p:cNvSpPr>
          <p:nvPr>
            <p:ph type="sldNum" sz="quarter" idx="12"/>
          </p:nvPr>
        </p:nvSpPr>
        <p:spPr/>
        <p:txBody>
          <a:bodyPr/>
          <a:lstStyle/>
          <a:p>
            <a:fld id="{C1B735D1-EF4F-4549-9E67-9733DA54D4E4}" type="slidenum">
              <a:rPr lang="en-US" smtClean="0"/>
              <a:t>‹#›</a:t>
            </a:fld>
            <a:endParaRPr lang="en-US"/>
          </a:p>
        </p:txBody>
      </p:sp>
    </p:spTree>
    <p:extLst>
      <p:ext uri="{BB962C8B-B14F-4D97-AF65-F5344CB8AC3E}">
        <p14:creationId xmlns:p14="http://schemas.microsoft.com/office/powerpoint/2010/main" val="247164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A193-7518-6CB6-94C6-E86084F153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C19174-349B-C476-FA62-4739EFC4FA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B4EB7C-5C91-FE70-5F5C-1CEAF2831E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CAD19B-34A3-CC50-988D-CBA458BE3539}"/>
              </a:ext>
            </a:extLst>
          </p:cNvPr>
          <p:cNvSpPr>
            <a:spLocks noGrp="1"/>
          </p:cNvSpPr>
          <p:nvPr>
            <p:ph type="dt" sz="half" idx="10"/>
          </p:nvPr>
        </p:nvSpPr>
        <p:spPr/>
        <p:txBody>
          <a:bodyPr/>
          <a:lstStyle/>
          <a:p>
            <a:fld id="{0B3FD335-C37E-4C47-8A34-4F768E24C0E1}" type="datetimeFigureOut">
              <a:rPr lang="en-US" smtClean="0"/>
              <a:t>8/28/23</a:t>
            </a:fld>
            <a:endParaRPr lang="en-US"/>
          </a:p>
        </p:txBody>
      </p:sp>
      <p:sp>
        <p:nvSpPr>
          <p:cNvPr id="6" name="Footer Placeholder 5">
            <a:extLst>
              <a:ext uri="{FF2B5EF4-FFF2-40B4-BE49-F238E27FC236}">
                <a16:creationId xmlns:a16="http://schemas.microsoft.com/office/drawing/2014/main" id="{2BD71218-34A3-3673-0E5D-B6A717198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97505-47A9-10E2-A285-8E1E01D4EAD0}"/>
              </a:ext>
            </a:extLst>
          </p:cNvPr>
          <p:cNvSpPr>
            <a:spLocks noGrp="1"/>
          </p:cNvSpPr>
          <p:nvPr>
            <p:ph type="sldNum" sz="quarter" idx="12"/>
          </p:nvPr>
        </p:nvSpPr>
        <p:spPr/>
        <p:txBody>
          <a:bodyPr/>
          <a:lstStyle/>
          <a:p>
            <a:fld id="{C1B735D1-EF4F-4549-9E67-9733DA54D4E4}" type="slidenum">
              <a:rPr lang="en-US" smtClean="0"/>
              <a:t>‹#›</a:t>
            </a:fld>
            <a:endParaRPr lang="en-US"/>
          </a:p>
        </p:txBody>
      </p:sp>
    </p:spTree>
    <p:extLst>
      <p:ext uri="{BB962C8B-B14F-4D97-AF65-F5344CB8AC3E}">
        <p14:creationId xmlns:p14="http://schemas.microsoft.com/office/powerpoint/2010/main" val="341798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AC7F-6E6B-3A67-14BF-9BB7F978C7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C3E575-F811-2D09-EA68-7FA40052B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D67F68-F834-4182-DC86-4E1416A115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5EF4AC-C7A5-FB26-A991-1933FA8136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C8010F-95F6-B2E6-5AC8-B04AD9C55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8A0049-9CCC-41A9-CDA9-FFABC94DCF65}"/>
              </a:ext>
            </a:extLst>
          </p:cNvPr>
          <p:cNvSpPr>
            <a:spLocks noGrp="1"/>
          </p:cNvSpPr>
          <p:nvPr>
            <p:ph type="dt" sz="half" idx="10"/>
          </p:nvPr>
        </p:nvSpPr>
        <p:spPr/>
        <p:txBody>
          <a:bodyPr/>
          <a:lstStyle/>
          <a:p>
            <a:fld id="{0B3FD335-C37E-4C47-8A34-4F768E24C0E1}" type="datetimeFigureOut">
              <a:rPr lang="en-US" smtClean="0"/>
              <a:t>8/28/23</a:t>
            </a:fld>
            <a:endParaRPr lang="en-US"/>
          </a:p>
        </p:txBody>
      </p:sp>
      <p:sp>
        <p:nvSpPr>
          <p:cNvPr id="8" name="Footer Placeholder 7">
            <a:extLst>
              <a:ext uri="{FF2B5EF4-FFF2-40B4-BE49-F238E27FC236}">
                <a16:creationId xmlns:a16="http://schemas.microsoft.com/office/drawing/2014/main" id="{B87FF5F8-0083-1FF6-4A94-75C9256440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4C04A7-4C15-E6B7-65BB-D45524112856}"/>
              </a:ext>
            </a:extLst>
          </p:cNvPr>
          <p:cNvSpPr>
            <a:spLocks noGrp="1"/>
          </p:cNvSpPr>
          <p:nvPr>
            <p:ph type="sldNum" sz="quarter" idx="12"/>
          </p:nvPr>
        </p:nvSpPr>
        <p:spPr/>
        <p:txBody>
          <a:bodyPr/>
          <a:lstStyle/>
          <a:p>
            <a:fld id="{C1B735D1-EF4F-4549-9E67-9733DA54D4E4}" type="slidenum">
              <a:rPr lang="en-US" smtClean="0"/>
              <a:t>‹#›</a:t>
            </a:fld>
            <a:endParaRPr lang="en-US"/>
          </a:p>
        </p:txBody>
      </p:sp>
    </p:spTree>
    <p:extLst>
      <p:ext uri="{BB962C8B-B14F-4D97-AF65-F5344CB8AC3E}">
        <p14:creationId xmlns:p14="http://schemas.microsoft.com/office/powerpoint/2010/main" val="173471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7560-82E4-14E5-8868-A0D5AB64B9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ED6D1E-31BD-7143-2C04-A15C9C6ED3E5}"/>
              </a:ext>
            </a:extLst>
          </p:cNvPr>
          <p:cNvSpPr>
            <a:spLocks noGrp="1"/>
          </p:cNvSpPr>
          <p:nvPr>
            <p:ph type="dt" sz="half" idx="10"/>
          </p:nvPr>
        </p:nvSpPr>
        <p:spPr/>
        <p:txBody>
          <a:bodyPr/>
          <a:lstStyle/>
          <a:p>
            <a:fld id="{0B3FD335-C37E-4C47-8A34-4F768E24C0E1}" type="datetimeFigureOut">
              <a:rPr lang="en-US" smtClean="0"/>
              <a:t>8/28/23</a:t>
            </a:fld>
            <a:endParaRPr lang="en-US"/>
          </a:p>
        </p:txBody>
      </p:sp>
      <p:sp>
        <p:nvSpPr>
          <p:cNvPr id="4" name="Footer Placeholder 3">
            <a:extLst>
              <a:ext uri="{FF2B5EF4-FFF2-40B4-BE49-F238E27FC236}">
                <a16:creationId xmlns:a16="http://schemas.microsoft.com/office/drawing/2014/main" id="{A9AAB3F6-4E5E-04CC-9727-F2DD8C30B1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BBAC29-D2C8-FBF9-B18F-B2FF38E00B7C}"/>
              </a:ext>
            </a:extLst>
          </p:cNvPr>
          <p:cNvSpPr>
            <a:spLocks noGrp="1"/>
          </p:cNvSpPr>
          <p:nvPr>
            <p:ph type="sldNum" sz="quarter" idx="12"/>
          </p:nvPr>
        </p:nvSpPr>
        <p:spPr/>
        <p:txBody>
          <a:bodyPr/>
          <a:lstStyle/>
          <a:p>
            <a:fld id="{C1B735D1-EF4F-4549-9E67-9733DA54D4E4}" type="slidenum">
              <a:rPr lang="en-US" smtClean="0"/>
              <a:t>‹#›</a:t>
            </a:fld>
            <a:endParaRPr lang="en-US"/>
          </a:p>
        </p:txBody>
      </p:sp>
    </p:spTree>
    <p:extLst>
      <p:ext uri="{BB962C8B-B14F-4D97-AF65-F5344CB8AC3E}">
        <p14:creationId xmlns:p14="http://schemas.microsoft.com/office/powerpoint/2010/main" val="4147617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A75224-2A30-F148-DC87-D6EF8F5177C3}"/>
              </a:ext>
            </a:extLst>
          </p:cNvPr>
          <p:cNvSpPr>
            <a:spLocks noGrp="1"/>
          </p:cNvSpPr>
          <p:nvPr>
            <p:ph type="dt" sz="half" idx="10"/>
          </p:nvPr>
        </p:nvSpPr>
        <p:spPr/>
        <p:txBody>
          <a:bodyPr/>
          <a:lstStyle/>
          <a:p>
            <a:fld id="{0B3FD335-C37E-4C47-8A34-4F768E24C0E1}" type="datetimeFigureOut">
              <a:rPr lang="en-US" smtClean="0"/>
              <a:t>8/28/23</a:t>
            </a:fld>
            <a:endParaRPr lang="en-US"/>
          </a:p>
        </p:txBody>
      </p:sp>
      <p:sp>
        <p:nvSpPr>
          <p:cNvPr id="3" name="Footer Placeholder 2">
            <a:extLst>
              <a:ext uri="{FF2B5EF4-FFF2-40B4-BE49-F238E27FC236}">
                <a16:creationId xmlns:a16="http://schemas.microsoft.com/office/drawing/2014/main" id="{8BDB43A3-EFB1-6953-D032-CDA4DF199C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97AA03-F63F-18C7-BE40-16A457535418}"/>
              </a:ext>
            </a:extLst>
          </p:cNvPr>
          <p:cNvSpPr>
            <a:spLocks noGrp="1"/>
          </p:cNvSpPr>
          <p:nvPr>
            <p:ph type="sldNum" sz="quarter" idx="12"/>
          </p:nvPr>
        </p:nvSpPr>
        <p:spPr/>
        <p:txBody>
          <a:bodyPr/>
          <a:lstStyle/>
          <a:p>
            <a:fld id="{C1B735D1-EF4F-4549-9E67-9733DA54D4E4}" type="slidenum">
              <a:rPr lang="en-US" smtClean="0"/>
              <a:t>‹#›</a:t>
            </a:fld>
            <a:endParaRPr lang="en-US"/>
          </a:p>
        </p:txBody>
      </p:sp>
    </p:spTree>
    <p:extLst>
      <p:ext uri="{BB962C8B-B14F-4D97-AF65-F5344CB8AC3E}">
        <p14:creationId xmlns:p14="http://schemas.microsoft.com/office/powerpoint/2010/main" val="4025294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D7191-B589-E0E9-397D-359F87D40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FCE01-A65A-17BF-6A6F-3FBFEBCC92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15177E-62EA-3C9E-5448-F6F516659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9CDF66-815E-4D1A-A413-72C2BB847269}"/>
              </a:ext>
            </a:extLst>
          </p:cNvPr>
          <p:cNvSpPr>
            <a:spLocks noGrp="1"/>
          </p:cNvSpPr>
          <p:nvPr>
            <p:ph type="dt" sz="half" idx="10"/>
          </p:nvPr>
        </p:nvSpPr>
        <p:spPr/>
        <p:txBody>
          <a:bodyPr/>
          <a:lstStyle/>
          <a:p>
            <a:fld id="{0B3FD335-C37E-4C47-8A34-4F768E24C0E1}" type="datetimeFigureOut">
              <a:rPr lang="en-US" smtClean="0"/>
              <a:t>8/28/23</a:t>
            </a:fld>
            <a:endParaRPr lang="en-US"/>
          </a:p>
        </p:txBody>
      </p:sp>
      <p:sp>
        <p:nvSpPr>
          <p:cNvPr id="6" name="Footer Placeholder 5">
            <a:extLst>
              <a:ext uri="{FF2B5EF4-FFF2-40B4-BE49-F238E27FC236}">
                <a16:creationId xmlns:a16="http://schemas.microsoft.com/office/drawing/2014/main" id="{6D6DD398-B7AD-35D3-E10D-E5ADA043E4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B5D3B-11B5-2627-46C5-A510141176D2}"/>
              </a:ext>
            </a:extLst>
          </p:cNvPr>
          <p:cNvSpPr>
            <a:spLocks noGrp="1"/>
          </p:cNvSpPr>
          <p:nvPr>
            <p:ph type="sldNum" sz="quarter" idx="12"/>
          </p:nvPr>
        </p:nvSpPr>
        <p:spPr/>
        <p:txBody>
          <a:bodyPr/>
          <a:lstStyle/>
          <a:p>
            <a:fld id="{C1B735D1-EF4F-4549-9E67-9733DA54D4E4}" type="slidenum">
              <a:rPr lang="en-US" smtClean="0"/>
              <a:t>‹#›</a:t>
            </a:fld>
            <a:endParaRPr lang="en-US"/>
          </a:p>
        </p:txBody>
      </p:sp>
    </p:spTree>
    <p:extLst>
      <p:ext uri="{BB962C8B-B14F-4D97-AF65-F5344CB8AC3E}">
        <p14:creationId xmlns:p14="http://schemas.microsoft.com/office/powerpoint/2010/main" val="1020366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3C4B-EFCE-397F-38FD-9F28A0838A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235FDE-FFB1-6B01-BD27-BF97891A3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32CC60-C1CA-AE07-93D2-302A3D1E9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A5A9D-509E-0938-579D-3522102CE4CF}"/>
              </a:ext>
            </a:extLst>
          </p:cNvPr>
          <p:cNvSpPr>
            <a:spLocks noGrp="1"/>
          </p:cNvSpPr>
          <p:nvPr>
            <p:ph type="dt" sz="half" idx="10"/>
          </p:nvPr>
        </p:nvSpPr>
        <p:spPr/>
        <p:txBody>
          <a:bodyPr/>
          <a:lstStyle/>
          <a:p>
            <a:fld id="{0B3FD335-C37E-4C47-8A34-4F768E24C0E1}" type="datetimeFigureOut">
              <a:rPr lang="en-US" smtClean="0"/>
              <a:t>8/28/23</a:t>
            </a:fld>
            <a:endParaRPr lang="en-US"/>
          </a:p>
        </p:txBody>
      </p:sp>
      <p:sp>
        <p:nvSpPr>
          <p:cNvPr id="6" name="Footer Placeholder 5">
            <a:extLst>
              <a:ext uri="{FF2B5EF4-FFF2-40B4-BE49-F238E27FC236}">
                <a16:creationId xmlns:a16="http://schemas.microsoft.com/office/drawing/2014/main" id="{6E610461-8EC8-1AAD-640E-E261408D7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AC6AEE-4BF5-101B-BD0D-D91AC8915BD5}"/>
              </a:ext>
            </a:extLst>
          </p:cNvPr>
          <p:cNvSpPr>
            <a:spLocks noGrp="1"/>
          </p:cNvSpPr>
          <p:nvPr>
            <p:ph type="sldNum" sz="quarter" idx="12"/>
          </p:nvPr>
        </p:nvSpPr>
        <p:spPr/>
        <p:txBody>
          <a:bodyPr/>
          <a:lstStyle/>
          <a:p>
            <a:fld id="{C1B735D1-EF4F-4549-9E67-9733DA54D4E4}" type="slidenum">
              <a:rPr lang="en-US" smtClean="0"/>
              <a:t>‹#›</a:t>
            </a:fld>
            <a:endParaRPr lang="en-US"/>
          </a:p>
        </p:txBody>
      </p:sp>
    </p:spTree>
    <p:extLst>
      <p:ext uri="{BB962C8B-B14F-4D97-AF65-F5344CB8AC3E}">
        <p14:creationId xmlns:p14="http://schemas.microsoft.com/office/powerpoint/2010/main" val="1968462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CC89CA-C30F-E213-E2FE-49943DF90C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49FD5F-FC9A-E7AB-9B78-E7ED7CD99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8B4DB-3CFE-8FC3-8394-8BE8EFAD45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FD335-C37E-4C47-8A34-4F768E24C0E1}" type="datetimeFigureOut">
              <a:rPr lang="en-US" smtClean="0"/>
              <a:t>8/28/23</a:t>
            </a:fld>
            <a:endParaRPr lang="en-US"/>
          </a:p>
        </p:txBody>
      </p:sp>
      <p:sp>
        <p:nvSpPr>
          <p:cNvPr id="5" name="Footer Placeholder 4">
            <a:extLst>
              <a:ext uri="{FF2B5EF4-FFF2-40B4-BE49-F238E27FC236}">
                <a16:creationId xmlns:a16="http://schemas.microsoft.com/office/drawing/2014/main" id="{861D3104-7AA9-B0ED-B954-182038920B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8C3352-B1C8-484E-243F-D8B15F5792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735D1-EF4F-4549-9E67-9733DA54D4E4}" type="slidenum">
              <a:rPr lang="en-US" smtClean="0"/>
              <a:t>‹#›</a:t>
            </a:fld>
            <a:endParaRPr lang="en-US"/>
          </a:p>
        </p:txBody>
      </p:sp>
    </p:spTree>
    <p:extLst>
      <p:ext uri="{BB962C8B-B14F-4D97-AF65-F5344CB8AC3E}">
        <p14:creationId xmlns:p14="http://schemas.microsoft.com/office/powerpoint/2010/main" val="3911125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0.m4a"/><Relationship Id="rId1" Type="http://schemas.microsoft.com/office/2007/relationships/media" Target="../media/media10.m4a"/><Relationship Id="rId6" Type="http://schemas.microsoft.com/office/2011/relationships/inkAction" Target="../ink/inkAction4.xml"/><Relationship Id="rId5" Type="http://schemas.openxmlformats.org/officeDocument/2006/relationships/image" Target="../media/image1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microsoft.com/office/2011/relationships/inkAction" Target="../ink/inkAction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notesSlide" Target="../notesSlides/notesSlide4.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microsoft.com/office/2011/relationships/inkAction" Target="../ink/inkAction6.xml"/><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1.png"/><Relationship Id="rId11" Type="http://schemas.openxmlformats.org/officeDocument/2006/relationships/image" Target="../media/image4.pn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29.png"/><Relationship Id="rId9" Type="http://schemas.microsoft.com/office/2011/relationships/inkAction" Target="../ink/inkAction7.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microsoft.com/office/2011/relationships/inkAction" Target="../ink/inkAction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2.png"/><Relationship Id="rId5" Type="http://schemas.openxmlformats.org/officeDocument/2006/relationships/image" Target="../media/image34.png"/><Relationship Id="rId4" Type="http://schemas.openxmlformats.org/officeDocument/2006/relationships/image" Target="../media/image33.jpg"/><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microsoft.com/office/2011/relationships/inkAction" Target="../ink/inkAction9.xml"/><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6.jpg"/><Relationship Id="rId5" Type="http://schemas.openxmlformats.org/officeDocument/2006/relationships/image" Target="../media/image35.png"/><Relationship Id="rId10" Type="http://schemas.openxmlformats.org/officeDocument/2006/relationships/image" Target="../media/image4.png"/><Relationship Id="rId4" Type="http://schemas.openxmlformats.org/officeDocument/2006/relationships/notesSlide" Target="../notesSlides/notesSlide5.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12"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1.xml"/><Relationship Id="rId11" Type="http://schemas.openxmlformats.org/officeDocument/2006/relationships/image" Target="../media/image46.png"/><Relationship Id="rId5" Type="http://schemas.openxmlformats.org/officeDocument/2006/relationships/diagramLayout" Target="../diagrams/layout1.xml"/><Relationship Id="rId10" Type="http://schemas.microsoft.com/office/2011/relationships/inkAction" Target="../ink/inkAction10.xml"/><Relationship Id="rId4" Type="http://schemas.openxmlformats.org/officeDocument/2006/relationships/diagramData" Target="../diagrams/data1.xml"/><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diagramQuickStyle" Target="../diagrams/quickStyle2.xml"/><Relationship Id="rId12" Type="http://schemas.openxmlformats.org/officeDocument/2006/relationships/image" Target="../media/image5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Layout" Target="../diagrams/layout2.xml"/><Relationship Id="rId11" Type="http://schemas.microsoft.com/office/2011/relationships/inkAction" Target="../ink/inkAction11.xml"/><Relationship Id="rId5" Type="http://schemas.openxmlformats.org/officeDocument/2006/relationships/diagramData" Target="../diagrams/data2.xml"/><Relationship Id="rId10" Type="http://schemas.openxmlformats.org/officeDocument/2006/relationships/image" Target="../media/image12.png"/><Relationship Id="rId4" Type="http://schemas.openxmlformats.org/officeDocument/2006/relationships/image" Target="../media/image44.jpe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12.xml"/><Relationship Id="rId7" Type="http://schemas.openxmlformats.org/officeDocument/2006/relationships/image" Target="../media/image8.png"/><Relationship Id="rId12"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notesSlide" Target="../notesSlides/notesSlide3.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png"/><Relationship Id="rId5" Type="http://schemas.openxmlformats.org/officeDocument/2006/relationships/hyperlink" Target="https://www.wallpaperflare.com/adult-west-highland-white-terrier-dog-animal-pet-westi-wallpaper-zyqqb" TargetMode="Externa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microsoft.com/office/2011/relationships/inkAction" Target="../ink/inkAction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8.m4a"/><Relationship Id="rId1" Type="http://schemas.microsoft.com/office/2007/relationships/media" Target="../media/media8.m4a"/><Relationship Id="rId6" Type="http://schemas.microsoft.com/office/2011/relationships/inkAction" Target="../ink/inkAction2.xml"/><Relationship Id="rId5"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3.xml"/><Relationship Id="rId5" Type="http://schemas.openxmlformats.org/officeDocument/2006/relationships/image" Target="../media/image1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4770-CD53-4C38-A94E-DF25393BE612}"/>
              </a:ext>
            </a:extLst>
          </p:cNvPr>
          <p:cNvSpPr>
            <a:spLocks noGrp="1"/>
          </p:cNvSpPr>
          <p:nvPr>
            <p:ph type="ctrTitle"/>
          </p:nvPr>
        </p:nvSpPr>
        <p:spPr>
          <a:solidFill>
            <a:srgbClr val="008265"/>
          </a:solidFill>
        </p:spPr>
        <p:txBody>
          <a:bodyPr/>
          <a:lstStyle/>
          <a:p>
            <a:pPr>
              <a:lnSpc>
                <a:spcPct val="150000"/>
              </a:lnSpc>
              <a:spcBef>
                <a:spcPts val="1200"/>
              </a:spcBef>
              <a:spcAft>
                <a:spcPts val="1800"/>
              </a:spcAft>
            </a:pPr>
            <a:r>
              <a:rPr lang="en-US" sz="3200" dirty="0"/>
              <a:t>Deep Learning with Big Data </a:t>
            </a:r>
            <a:br>
              <a:rPr lang="en-US" sz="3600" dirty="0"/>
            </a:br>
            <a:r>
              <a:rPr lang="en-US" sz="1600" dirty="0"/>
              <a:t>5.8.23</a:t>
            </a:r>
            <a:endParaRPr lang="en-US" sz="2000" dirty="0"/>
          </a:p>
        </p:txBody>
      </p:sp>
      <p:sp>
        <p:nvSpPr>
          <p:cNvPr id="3" name="Text Placeholder 2">
            <a:extLst>
              <a:ext uri="{FF2B5EF4-FFF2-40B4-BE49-F238E27FC236}">
                <a16:creationId xmlns:a16="http://schemas.microsoft.com/office/drawing/2014/main" id="{B5243CE1-42A1-4FED-89C2-5A5EC92503E7}"/>
              </a:ext>
            </a:extLst>
          </p:cNvPr>
          <p:cNvSpPr>
            <a:spLocks noGrp="1"/>
          </p:cNvSpPr>
          <p:nvPr>
            <p:ph type="body" sz="quarter" idx="10"/>
          </p:nvPr>
        </p:nvSpPr>
        <p:spPr>
          <a:solidFill>
            <a:srgbClr val="008265"/>
          </a:solidFill>
        </p:spPr>
        <p:txBody>
          <a:bodyPr/>
          <a:lstStyle/>
          <a:p>
            <a:r>
              <a:rPr lang="en-US" sz="3200" b="1" dirty="0">
                <a:solidFill>
                  <a:schemeClr val="bg1">
                    <a:lumMod val="95000"/>
                  </a:schemeClr>
                </a:solidFill>
              </a:rPr>
              <a:t>Final Project</a:t>
            </a:r>
          </a:p>
          <a:p>
            <a:r>
              <a:rPr lang="en-US" sz="2400" b="1" dirty="0">
                <a:solidFill>
                  <a:schemeClr val="bg1">
                    <a:lumMod val="95000"/>
                  </a:schemeClr>
                </a:solidFill>
              </a:rPr>
              <a:t>Veronica Morales</a:t>
            </a:r>
          </a:p>
        </p:txBody>
      </p:sp>
      <p:pic>
        <p:nvPicPr>
          <p:cNvPr id="20" name="Picture 19" descr="Icon&#10;&#10;Description automatically generated">
            <a:extLst>
              <a:ext uri="{FF2B5EF4-FFF2-40B4-BE49-F238E27FC236}">
                <a16:creationId xmlns:a16="http://schemas.microsoft.com/office/drawing/2014/main" id="{A2C92EBD-0D37-D1D5-CB5A-3F4BD6FDE451}"/>
              </a:ext>
            </a:extLst>
          </p:cNvPr>
          <p:cNvPicPr>
            <a:picLocks noChangeAspect="1"/>
          </p:cNvPicPr>
          <p:nvPr/>
        </p:nvPicPr>
        <p:blipFill>
          <a:blip r:embed="rId5"/>
          <a:stretch>
            <a:fillRect/>
          </a:stretch>
        </p:blipFill>
        <p:spPr>
          <a:xfrm>
            <a:off x="655344" y="502509"/>
            <a:ext cx="2184400" cy="3073400"/>
          </a:xfrm>
          <a:prstGeom prst="rect">
            <a:avLst/>
          </a:prstGeom>
        </p:spPr>
      </p:pic>
      <p:pic>
        <p:nvPicPr>
          <p:cNvPr id="6" name="Audio 5">
            <a:hlinkClick r:id="" action="ppaction://media"/>
            <a:extLst>
              <a:ext uri="{FF2B5EF4-FFF2-40B4-BE49-F238E27FC236}">
                <a16:creationId xmlns:a16="http://schemas.microsoft.com/office/drawing/2014/main" id="{2C05C8E0-C8F9-5459-4F2C-883DDA5D20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94672940"/>
      </p:ext>
    </p:extLst>
  </p:cSld>
  <p:clrMapOvr>
    <a:masterClrMapping/>
  </p:clrMapOvr>
  <mc:AlternateContent xmlns:mc="http://schemas.openxmlformats.org/markup-compatibility/2006" xmlns:p14="http://schemas.microsoft.com/office/powerpoint/2010/main">
    <mc:Choice Requires="p14">
      <p:transition spd="slow" p14:dur="2000" advTm="29664"/>
    </mc:Choice>
    <mc:Fallback xmlns="">
      <p:transition spd="slow" advTm="29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0051-CB2A-9399-8041-50B1C696D243}"/>
              </a:ext>
            </a:extLst>
          </p:cNvPr>
          <p:cNvSpPr>
            <a:spLocks noGrp="1"/>
          </p:cNvSpPr>
          <p:nvPr>
            <p:ph type="title"/>
          </p:nvPr>
        </p:nvSpPr>
        <p:spPr/>
        <p:txBody>
          <a:bodyPr/>
          <a:lstStyle/>
          <a:p>
            <a:r>
              <a:rPr lang="en-US" b="0" i="0" u="none" strike="noStrike" dirty="0">
                <a:effectLst/>
                <a:latin typeface="Arial" panose="020B0604020202020204" pitchFamily="34" charset="0"/>
              </a:rPr>
              <a:t>Diagram of the Network </a:t>
            </a:r>
            <a:r>
              <a:rPr lang="en-US" dirty="0">
                <a:latin typeface="Arial" panose="020B0604020202020204" pitchFamily="34" charset="0"/>
              </a:rPr>
              <a:t>A</a:t>
            </a:r>
            <a:r>
              <a:rPr lang="en-US" b="0" i="0" u="none" strike="noStrike" dirty="0">
                <a:effectLst/>
                <a:latin typeface="Arial" panose="020B0604020202020204" pitchFamily="34" charset="0"/>
              </a:rPr>
              <a:t>rchitecture (cont.) </a:t>
            </a:r>
            <a:endParaRPr lang="en-US" dirty="0"/>
          </a:p>
        </p:txBody>
      </p:sp>
      <p:pic>
        <p:nvPicPr>
          <p:cNvPr id="4" name="Content Placeholder 4" descr="A picture containing text, screenshot, diagram&#10;&#10;Description automatically generated">
            <a:extLst>
              <a:ext uri="{FF2B5EF4-FFF2-40B4-BE49-F238E27FC236}">
                <a16:creationId xmlns:a16="http://schemas.microsoft.com/office/drawing/2014/main" id="{46A5D4CE-4E48-33FD-3C38-022345517458}"/>
              </a:ext>
            </a:extLst>
          </p:cNvPr>
          <p:cNvPicPr>
            <a:picLocks noGrp="1" noChangeAspect="1"/>
          </p:cNvPicPr>
          <p:nvPr>
            <p:ph idx="1"/>
          </p:nvPr>
        </p:nvPicPr>
        <p:blipFill>
          <a:blip r:embed="rId4"/>
          <a:stretch>
            <a:fillRect/>
          </a:stretch>
        </p:blipFill>
        <p:spPr>
          <a:xfrm>
            <a:off x="5819191" y="1253331"/>
            <a:ext cx="5369767" cy="4620996"/>
          </a:xfrm>
        </p:spPr>
      </p:pic>
      <p:sp>
        <p:nvSpPr>
          <p:cNvPr id="6" name="TextBox 5">
            <a:extLst>
              <a:ext uri="{FF2B5EF4-FFF2-40B4-BE49-F238E27FC236}">
                <a16:creationId xmlns:a16="http://schemas.microsoft.com/office/drawing/2014/main" id="{BB079A35-1E99-CBCE-AA97-98E2B16DB5A5}"/>
              </a:ext>
            </a:extLst>
          </p:cNvPr>
          <p:cNvSpPr txBox="1"/>
          <p:nvPr/>
        </p:nvSpPr>
        <p:spPr>
          <a:xfrm>
            <a:off x="0" y="2396318"/>
            <a:ext cx="5444836" cy="1569660"/>
          </a:xfrm>
          <a:prstGeom prst="rect">
            <a:avLst/>
          </a:prstGeom>
          <a:noFill/>
        </p:spPr>
        <p:txBody>
          <a:bodyPr wrap="square">
            <a:spAutoFit/>
          </a:bodyPr>
          <a:lstStyle/>
          <a:p>
            <a:pPr marL="342900" marR="0" lvl="0" indent="-342900">
              <a:spcBef>
                <a:spcPts val="0"/>
              </a:spcBef>
              <a:spcAft>
                <a:spcPts val="0"/>
              </a:spcAft>
              <a:buFont typeface="Courier New" panose="02070309020205020404" pitchFamily="49" charset="0"/>
              <a:buChar char="o"/>
            </a:pPr>
            <a:r>
              <a:rPr lang="en-US" sz="1600" b="1" dirty="0">
                <a:effectLst/>
                <a:latin typeface="Calibri" panose="020F0502020204030204" pitchFamily="34" charset="0"/>
                <a:ea typeface="Calibri" panose="020F0502020204030204" pitchFamily="34" charset="0"/>
                <a:cs typeface="Times New Roman" panose="02020603050405020304" pitchFamily="18" charset="0"/>
              </a:rPr>
              <a:t>Flattening 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reshape/flattening layer is used to reshape the output data from the previous pooling layer. The multi-dimensional data are flattened into one-dimensional data. The data will now have a vector shape instead of a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mult</a:t>
            </a:r>
            <a:r>
              <a:rPr lang="en-US" sz="1600" dirty="0">
                <a:effectLst/>
                <a:latin typeface="Calibri" panose="020F0502020204030204" pitchFamily="34" charset="0"/>
                <a:ea typeface="Calibri" panose="020F0502020204030204" pitchFamily="34" charset="0"/>
                <a:cs typeface="Times New Roman" panose="02020603050405020304" pitchFamily="18" charset="0"/>
              </a:rPr>
              <a:t>-dimensional shape. </a:t>
            </a:r>
          </a:p>
        </p:txBody>
      </p:sp>
      <p:sp>
        <p:nvSpPr>
          <p:cNvPr id="8" name="TextBox 7">
            <a:extLst>
              <a:ext uri="{FF2B5EF4-FFF2-40B4-BE49-F238E27FC236}">
                <a16:creationId xmlns:a16="http://schemas.microsoft.com/office/drawing/2014/main" id="{6825ECD3-7209-0CE0-FD2C-A23301EFF491}"/>
              </a:ext>
            </a:extLst>
          </p:cNvPr>
          <p:cNvSpPr txBox="1"/>
          <p:nvPr/>
        </p:nvSpPr>
        <p:spPr>
          <a:xfrm>
            <a:off x="0" y="3873103"/>
            <a:ext cx="6096000" cy="2754408"/>
          </a:xfrm>
          <a:prstGeom prst="rect">
            <a:avLst/>
          </a:prstGeom>
          <a:noFill/>
        </p:spPr>
        <p:txBody>
          <a:bodyPr wrap="square">
            <a:spAutoFit/>
          </a:bodyPr>
          <a:lstStyle/>
          <a:p>
            <a:pPr marL="342900" marR="0" lvl="0" indent="-342900">
              <a:spcBef>
                <a:spcPts val="0"/>
              </a:spcBef>
              <a:spcAft>
                <a:spcPts val="0"/>
              </a:spcAft>
              <a:buFont typeface="Courier New" panose="02070309020205020404" pitchFamily="49" charset="0"/>
              <a:buChar char="o"/>
            </a:pPr>
            <a:r>
              <a:rPr lang="en-US" sz="1600" b="1" dirty="0">
                <a:effectLst/>
                <a:latin typeface="Calibri" panose="020F0502020204030204" pitchFamily="34" charset="0"/>
                <a:ea typeface="Calibri" panose="020F0502020204030204" pitchFamily="34" charset="0"/>
                <a:cs typeface="Times New Roman" panose="02020603050405020304" pitchFamily="18" charset="0"/>
              </a:rPr>
              <a:t>Fully Connected Layer and Dropout 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One of the unique features of a CNN is that is composed to two different architectures, the convolutional layers and the fully connected layers which are featured in multi-layered neural networks. The purpose of the fully connected layer is to take the output of the flattening layer and apply a linear transformation to it in order to observe non-linear relationships. </a:t>
            </a:r>
          </a:p>
          <a:p>
            <a:pPr marL="742950" lvl="1" indent="-285750">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In the drop-out layer function, some of the neurons are randomly dropped to prevent overfitting. </a:t>
            </a:r>
          </a:p>
          <a:p>
            <a:pPr marL="742950" marR="0" lvl="1" indent="-285750">
              <a:lnSpc>
                <a:spcPct val="115000"/>
              </a:lnSpc>
              <a:spcBef>
                <a:spcPts val="0"/>
              </a:spcBef>
              <a:spcAft>
                <a:spcPts val="0"/>
              </a:spcAft>
              <a:buFont typeface="Courier New" panose="02070309020205020404" pitchFamily="49" charset="0"/>
              <a:buChar char="o"/>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A picture containing text, font, logo, design&#10;&#10;Description automatically generated">
            <a:extLst>
              <a:ext uri="{FF2B5EF4-FFF2-40B4-BE49-F238E27FC236}">
                <a16:creationId xmlns:a16="http://schemas.microsoft.com/office/drawing/2014/main" id="{9E0B5D95-8201-FEBC-2E06-4BCFA69072B1}"/>
              </a:ext>
            </a:extLst>
          </p:cNvPr>
          <p:cNvPicPr>
            <a:picLocks noChangeAspect="1"/>
          </p:cNvPicPr>
          <p:nvPr/>
        </p:nvPicPr>
        <p:blipFill>
          <a:blip r:embed="rId5"/>
          <a:stretch>
            <a:fillRect/>
          </a:stretch>
        </p:blipFill>
        <p:spPr>
          <a:xfrm>
            <a:off x="9101470" y="6084039"/>
            <a:ext cx="3028331" cy="7293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0" name="Ink 9">
                <a:extLst>
                  <a:ext uri="{FF2B5EF4-FFF2-40B4-BE49-F238E27FC236}">
                    <a16:creationId xmlns:a16="http://schemas.microsoft.com/office/drawing/2014/main" id="{6A5BA6B0-69EF-01D7-768D-D8D4E31D3D8D}"/>
                  </a:ext>
                </a:extLst>
              </p14:cNvPr>
              <p14:cNvContentPartPr/>
              <p14:nvPr>
                <p:extLst>
                  <p:ext uri="{42D2F446-02D8-4167-A562-619A0277C38B}">
                    <p15:isNarration xmlns:p15="http://schemas.microsoft.com/office/powerpoint/2012/main" val="1"/>
                  </p:ext>
                </p:extLst>
              </p14:nvPr>
            </p14:nvContentPartPr>
            <p14:xfrm>
              <a:off x="7620120" y="1432080"/>
              <a:ext cx="3295080" cy="3739680"/>
            </p14:xfrm>
          </p:contentPart>
        </mc:Choice>
        <mc:Fallback xmlns="">
          <p:pic>
            <p:nvPicPr>
              <p:cNvPr id="10" name="Ink 9">
                <a:extLst>
                  <a:ext uri="{FF2B5EF4-FFF2-40B4-BE49-F238E27FC236}">
                    <a16:creationId xmlns:a16="http://schemas.microsoft.com/office/drawing/2014/main" id="{6A5BA6B0-69EF-01D7-768D-D8D4E31D3D8D}"/>
                  </a:ext>
                </a:extLst>
              </p:cNvPr>
              <p:cNvPicPr>
                <a:picLocks noGrp="1" noRot="1" noChangeAspect="1" noMove="1" noResize="1" noEditPoints="1" noAdjustHandles="1" noChangeArrowheads="1" noChangeShapeType="1"/>
              </p:cNvPicPr>
              <p:nvPr/>
            </p:nvPicPr>
            <p:blipFill>
              <a:blip r:embed="rId7"/>
              <a:stretch>
                <a:fillRect/>
              </a:stretch>
            </p:blipFill>
            <p:spPr>
              <a:xfrm>
                <a:off x="7610760" y="1422720"/>
                <a:ext cx="3313800" cy="3758400"/>
              </a:xfrm>
              <a:prstGeom prst="rect">
                <a:avLst/>
              </a:prstGeom>
            </p:spPr>
          </p:pic>
        </mc:Fallback>
      </mc:AlternateContent>
      <p:pic>
        <p:nvPicPr>
          <p:cNvPr id="11" name="Audio 10">
            <a:hlinkClick r:id="" action="ppaction://media"/>
            <a:extLst>
              <a:ext uri="{FF2B5EF4-FFF2-40B4-BE49-F238E27FC236}">
                <a16:creationId xmlns:a16="http://schemas.microsoft.com/office/drawing/2014/main" id="{D337958E-7EDF-EC6F-DE01-2AD943FF6D0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18578491"/>
      </p:ext>
    </p:extLst>
  </p:cSld>
  <p:clrMapOvr>
    <a:masterClrMapping/>
  </p:clrMapOvr>
  <mc:AlternateContent xmlns:mc="http://schemas.openxmlformats.org/markup-compatibility/2006" xmlns:p14="http://schemas.microsoft.com/office/powerpoint/2010/main">
    <mc:Choice Requires="p14">
      <p:transition spd="slow" p14:dur="2000" advTm="113258"/>
    </mc:Choice>
    <mc:Fallback xmlns="">
      <p:transition spd="slow" advTm="113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920352-CD43-E49C-5D4A-D6DBB2C7E667}"/>
              </a:ext>
            </a:extLst>
          </p:cNvPr>
          <p:cNvSpPr>
            <a:spLocks noGrp="1"/>
          </p:cNvSpPr>
          <p:nvPr>
            <p:ph idx="1"/>
          </p:nvPr>
        </p:nvSpPr>
        <p:spPr>
          <a:xfrm>
            <a:off x="838200" y="1825625"/>
            <a:ext cx="4592782" cy="4351338"/>
          </a:xfrm>
        </p:spPr>
        <p:txBody>
          <a:bodyPr/>
          <a:lstStyle/>
          <a:p>
            <a:pPr marL="342900" marR="0" lvl="0" indent="-342900">
              <a:lnSpc>
                <a:spcPct val="100000"/>
              </a:lnSpc>
              <a:spcBef>
                <a:spcPts val="0"/>
              </a:spcBef>
              <a:spcAft>
                <a:spcPts val="0"/>
              </a:spcAft>
              <a:buFont typeface="Courier New" panose="02070309020205020404" pitchFamily="49" charset="0"/>
              <a:buChar char="o"/>
            </a:pPr>
            <a:r>
              <a:rPr lang="en-US" sz="1800" b="1" dirty="0">
                <a:effectLst/>
                <a:latin typeface="Calibri" panose="020F0502020204030204" pitchFamily="34" charset="0"/>
                <a:ea typeface="Calibri" panose="020F0502020204030204" pitchFamily="34" charset="0"/>
                <a:cs typeface="Times New Roman" panose="02020603050405020304" pitchFamily="18" charset="0"/>
              </a:rPr>
              <a:t>Output Layer and SoftMax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output layer is the last layer in the neural network that produces the binary outcomes. In this neural network, there are 10 classifications which are defined on the code below. The 10 classifications in this neural model were defined in the input layer. </a:t>
            </a:r>
          </a:p>
          <a:p>
            <a:pPr>
              <a:lnSpc>
                <a:spcPct val="10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SoftMax function calculates the loss value which indicates the closeness between training labels. </a:t>
            </a:r>
            <a:endParaRPr lang="en-US" dirty="0"/>
          </a:p>
        </p:txBody>
      </p:sp>
      <p:sp>
        <p:nvSpPr>
          <p:cNvPr id="4" name="Title 1">
            <a:extLst>
              <a:ext uri="{FF2B5EF4-FFF2-40B4-BE49-F238E27FC236}">
                <a16:creationId xmlns:a16="http://schemas.microsoft.com/office/drawing/2014/main" id="{0C877FE9-F3FD-9383-E6FA-E0FA9A121E68}"/>
              </a:ext>
            </a:extLst>
          </p:cNvPr>
          <p:cNvSpPr>
            <a:spLocks noGrp="1"/>
          </p:cNvSpPr>
          <p:nvPr>
            <p:ph type="title"/>
          </p:nvPr>
        </p:nvSpPr>
        <p:spPr/>
        <p:txBody>
          <a:bodyPr/>
          <a:lstStyle/>
          <a:p>
            <a:r>
              <a:rPr lang="en-US" b="0" i="0" u="none" strike="noStrike" dirty="0">
                <a:effectLst/>
                <a:latin typeface="Arial" panose="020B0604020202020204" pitchFamily="34" charset="0"/>
              </a:rPr>
              <a:t>Diagram of the Network </a:t>
            </a:r>
            <a:r>
              <a:rPr lang="en-US" dirty="0">
                <a:latin typeface="Arial" panose="020B0604020202020204" pitchFamily="34" charset="0"/>
              </a:rPr>
              <a:t>A</a:t>
            </a:r>
            <a:r>
              <a:rPr lang="en-US" b="0" i="0" u="none" strike="noStrike" dirty="0">
                <a:effectLst/>
                <a:latin typeface="Arial" panose="020B0604020202020204" pitchFamily="34" charset="0"/>
              </a:rPr>
              <a:t>rchitecture (cont.) </a:t>
            </a:r>
            <a:endParaRPr lang="en-US" dirty="0"/>
          </a:p>
        </p:txBody>
      </p:sp>
      <p:pic>
        <p:nvPicPr>
          <p:cNvPr id="5" name="Content Placeholder 4" descr="A picture containing text, screenshot, diagram&#10;&#10;Description automatically generated">
            <a:extLst>
              <a:ext uri="{FF2B5EF4-FFF2-40B4-BE49-F238E27FC236}">
                <a16:creationId xmlns:a16="http://schemas.microsoft.com/office/drawing/2014/main" id="{8EE33FC9-AA4F-2F93-F8DC-AE1BAF4682F9}"/>
              </a:ext>
            </a:extLst>
          </p:cNvPr>
          <p:cNvPicPr>
            <a:picLocks noChangeAspect="1"/>
          </p:cNvPicPr>
          <p:nvPr/>
        </p:nvPicPr>
        <p:blipFill>
          <a:blip r:embed="rId5"/>
          <a:stretch>
            <a:fillRect/>
          </a:stretch>
        </p:blipFill>
        <p:spPr>
          <a:xfrm>
            <a:off x="5819191" y="1253331"/>
            <a:ext cx="6088543" cy="5239544"/>
          </a:xfrm>
          <a:prstGeom prst="rect">
            <a:avLst/>
          </a:prstGeom>
        </p:spPr>
      </p:pic>
      <p:pic>
        <p:nvPicPr>
          <p:cNvPr id="6" name="Picture 5" descr="A picture containing text, font, logo, design&#10;&#10;Description automatically generated">
            <a:extLst>
              <a:ext uri="{FF2B5EF4-FFF2-40B4-BE49-F238E27FC236}">
                <a16:creationId xmlns:a16="http://schemas.microsoft.com/office/drawing/2014/main" id="{DF455DEE-0CA2-F42E-7DAC-6442F6C335E5}"/>
              </a:ext>
            </a:extLst>
          </p:cNvPr>
          <p:cNvPicPr>
            <a:picLocks noChangeAspect="1"/>
          </p:cNvPicPr>
          <p:nvPr/>
        </p:nvPicPr>
        <p:blipFill>
          <a:blip r:embed="rId6"/>
          <a:stretch>
            <a:fillRect/>
          </a:stretch>
        </p:blipFill>
        <p:spPr>
          <a:xfrm>
            <a:off x="284266" y="5947231"/>
            <a:ext cx="3028331" cy="7293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7" name="Ink 6">
                <a:extLst>
                  <a:ext uri="{FF2B5EF4-FFF2-40B4-BE49-F238E27FC236}">
                    <a16:creationId xmlns:a16="http://schemas.microsoft.com/office/drawing/2014/main" id="{B6C6B89E-3DA5-EE26-A9F3-7929F62B96D9}"/>
                  </a:ext>
                </a:extLst>
              </p14:cNvPr>
              <p14:cNvContentPartPr/>
              <p14:nvPr>
                <p:extLst>
                  <p:ext uri="{42D2F446-02D8-4167-A562-619A0277C38B}">
                    <p15:isNarration xmlns:p15="http://schemas.microsoft.com/office/powerpoint/2012/main" val="1"/>
                  </p:ext>
                </p:extLst>
              </p14:nvPr>
            </p14:nvContentPartPr>
            <p14:xfrm>
              <a:off x="1185480" y="3365280"/>
              <a:ext cx="1016280" cy="254520"/>
            </p14:xfrm>
          </p:contentPart>
        </mc:Choice>
        <mc:Fallback xmlns="">
          <p:pic>
            <p:nvPicPr>
              <p:cNvPr id="7" name="Ink 6">
                <a:extLst>
                  <a:ext uri="{FF2B5EF4-FFF2-40B4-BE49-F238E27FC236}">
                    <a16:creationId xmlns:a16="http://schemas.microsoft.com/office/drawing/2014/main" id="{B6C6B89E-3DA5-EE26-A9F3-7929F62B96D9}"/>
                  </a:ext>
                </a:extLst>
              </p:cNvPr>
              <p:cNvPicPr>
                <a:picLocks noGrp="1" noRot="1" noChangeAspect="1" noMove="1" noResize="1" noEditPoints="1" noAdjustHandles="1" noChangeArrowheads="1" noChangeShapeType="1"/>
              </p:cNvPicPr>
              <p:nvPr/>
            </p:nvPicPr>
            <p:blipFill>
              <a:blip r:embed="rId8"/>
              <a:stretch>
                <a:fillRect/>
              </a:stretch>
            </p:blipFill>
            <p:spPr>
              <a:xfrm>
                <a:off x="1176120" y="3355920"/>
                <a:ext cx="1035000" cy="273240"/>
              </a:xfrm>
              <a:prstGeom prst="rect">
                <a:avLst/>
              </a:prstGeom>
            </p:spPr>
          </p:pic>
        </mc:Fallback>
      </mc:AlternateContent>
      <p:pic>
        <p:nvPicPr>
          <p:cNvPr id="8" name="Audio 7">
            <a:hlinkClick r:id="" action="ppaction://media"/>
            <a:extLst>
              <a:ext uri="{FF2B5EF4-FFF2-40B4-BE49-F238E27FC236}">
                <a16:creationId xmlns:a16="http://schemas.microsoft.com/office/drawing/2014/main" id="{16441C12-4E10-F645-01BC-AADF2AF87C5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6869961"/>
      </p:ext>
    </p:extLst>
  </p:cSld>
  <p:clrMapOvr>
    <a:masterClrMapping/>
  </p:clrMapOvr>
  <mc:AlternateContent xmlns:mc="http://schemas.openxmlformats.org/markup-compatibility/2006" xmlns:p14="http://schemas.microsoft.com/office/powerpoint/2010/main">
    <mc:Choice Requires="p14">
      <p:transition spd="slow" p14:dur="2000" advTm="76992"/>
    </mc:Choice>
    <mc:Fallback xmlns="">
      <p:transition spd="slow" advTm="76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BA48E"/>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4">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15">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18">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F3E2B22-6255-895A-AE90-1A8ACAB50588}"/>
              </a:ext>
            </a:extLst>
          </p:cNvPr>
          <p:cNvSpPr>
            <a:spLocks noGrp="1"/>
          </p:cNvSpPr>
          <p:nvPr>
            <p:ph type="title"/>
          </p:nvPr>
        </p:nvSpPr>
        <p:spPr>
          <a:xfrm>
            <a:off x="550864" y="365125"/>
            <a:ext cx="11090274" cy="1325563"/>
          </a:xfrm>
        </p:spPr>
        <p:txBody>
          <a:bodyPr>
            <a:normAutofit/>
          </a:bodyPr>
          <a:lstStyle/>
          <a:p>
            <a:r>
              <a:rPr lang="en-US" sz="4000" b="1" u="sng" dirty="0">
                <a:solidFill>
                  <a:srgbClr val="008265"/>
                </a:solidFill>
                <a:effectLst/>
                <a:latin typeface="Calibri" panose="020F0502020204030204" pitchFamily="34" charset="0"/>
                <a:ea typeface="Calibri" panose="020F0502020204030204" pitchFamily="34" charset="0"/>
                <a:cs typeface="Times New Roman" panose="02020603050405020304" pitchFamily="18" charset="0"/>
              </a:rPr>
              <a:t>CIFAR_10 CNN Results and Report:</a:t>
            </a:r>
            <a:br>
              <a:rPr lang="en-US" sz="4000" dirty="0">
                <a:solidFill>
                  <a:srgbClr val="008265"/>
                </a:solidFill>
                <a:effectLst/>
                <a:latin typeface="Calibri" panose="020F0502020204030204" pitchFamily="34" charset="0"/>
                <a:ea typeface="Calibri" panose="020F0502020204030204" pitchFamily="34" charset="0"/>
                <a:cs typeface="Times New Roman" panose="02020603050405020304" pitchFamily="18" charset="0"/>
              </a:rPr>
            </a:br>
            <a:endParaRPr lang="en-US" sz="4000" dirty="0">
              <a:solidFill>
                <a:srgbClr val="008265"/>
              </a:solidFill>
            </a:endParaRPr>
          </a:p>
        </p:txBody>
      </p:sp>
      <p:pic>
        <p:nvPicPr>
          <p:cNvPr id="4" name="Content Placeholder 3" descr="A picture containing text, screenshot, font, number&#10;&#10;Description automatically generated">
            <a:extLst>
              <a:ext uri="{FF2B5EF4-FFF2-40B4-BE49-F238E27FC236}">
                <a16:creationId xmlns:a16="http://schemas.microsoft.com/office/drawing/2014/main" id="{8DA79EA0-79B1-5784-17B2-C6CAB2A321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66890" y="1570831"/>
            <a:ext cx="2118341" cy="2402782"/>
          </a:xfrm>
          <a:prstGeom prst="rect">
            <a:avLst/>
          </a:prstGeom>
        </p:spPr>
      </p:pic>
      <p:pic>
        <p:nvPicPr>
          <p:cNvPr id="5" name="Picture 4" descr="A picture containing text, screenshot, font, number&#10;&#10;Description automatically generated">
            <a:extLst>
              <a:ext uri="{FF2B5EF4-FFF2-40B4-BE49-F238E27FC236}">
                <a16:creationId xmlns:a16="http://schemas.microsoft.com/office/drawing/2014/main" id="{6F33A107-1107-A563-552F-7C4FEB7BB8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6364" y="1556105"/>
            <a:ext cx="2529029" cy="2417508"/>
          </a:xfrm>
          <a:prstGeom prst="rect">
            <a:avLst/>
          </a:prstGeom>
        </p:spPr>
      </p:pic>
      <p:sp>
        <p:nvSpPr>
          <p:cNvPr id="6" name="TextBox 5">
            <a:extLst>
              <a:ext uri="{FF2B5EF4-FFF2-40B4-BE49-F238E27FC236}">
                <a16:creationId xmlns:a16="http://schemas.microsoft.com/office/drawing/2014/main" id="{C71DC7BB-8818-F4DA-3E54-AB850E66CC89}"/>
              </a:ext>
            </a:extLst>
          </p:cNvPr>
          <p:cNvSpPr txBox="1"/>
          <p:nvPr/>
        </p:nvSpPr>
        <p:spPr>
          <a:xfrm>
            <a:off x="550864" y="3973613"/>
            <a:ext cx="3028331" cy="2622000"/>
          </a:xfrm>
          <a:prstGeom prst="rect">
            <a:avLst/>
          </a:prstGeom>
          <a:noFill/>
        </p:spPr>
        <p:txBody>
          <a:bodyPr wrap="square" rtlCol="0">
            <a:spAutoFit/>
          </a:bodyPr>
          <a:lstStyle/>
          <a:p>
            <a:pPr defTabSz="676656">
              <a:lnSpc>
                <a:spcPct val="115000"/>
              </a:lnSpc>
              <a:spcAft>
                <a:spcPts val="600"/>
              </a:spcAft>
            </a:pPr>
            <a:r>
              <a:rPr lang="en-US" kern="1200" dirty="0">
                <a:solidFill>
                  <a:schemeClr val="tx1"/>
                </a:solidFill>
                <a:latin typeface="Calibri" panose="020F0502020204030204" pitchFamily="34" charset="0"/>
                <a:ea typeface="+mn-ea"/>
                <a:cs typeface="Times New Roman" panose="02020603050405020304" pitchFamily="18" charset="0"/>
              </a:rPr>
              <a:t>The initial accuracy result at Step 100 is at 39%. In the last few neural networks designed in the class, low scores in the early steps is not uncommon. By step 500, the accuracy score has jumped up to 0.55% which is fairly low.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BC00E89-ABAF-C419-2AD8-E9E8C19118F5}"/>
              </a:ext>
            </a:extLst>
          </p:cNvPr>
          <p:cNvSpPr txBox="1"/>
          <p:nvPr/>
        </p:nvSpPr>
        <p:spPr>
          <a:xfrm>
            <a:off x="4156364" y="4026686"/>
            <a:ext cx="2257049" cy="1477328"/>
          </a:xfrm>
          <a:prstGeom prst="rect">
            <a:avLst/>
          </a:prstGeom>
          <a:noFill/>
        </p:spPr>
        <p:txBody>
          <a:bodyPr wrap="square">
            <a:spAutoFit/>
          </a:bodyPr>
          <a:lstStyle/>
          <a:p>
            <a:pPr defTabSz="676656">
              <a:spcAft>
                <a:spcPts val="600"/>
              </a:spcAft>
            </a:pPr>
            <a:r>
              <a:rPr lang="en-US" kern="1200" dirty="0">
                <a:solidFill>
                  <a:schemeClr val="tx1"/>
                </a:solidFill>
                <a:latin typeface="Calibri" panose="020F0502020204030204" pitchFamily="34" charset="0"/>
                <a:ea typeface="+mn-ea"/>
                <a:cs typeface="Times New Roman" panose="02020603050405020304" pitchFamily="18" charset="0"/>
              </a:rPr>
              <a:t>The accuracy score climbs about 0.05% per 100 steps, reaching 60% by step 900.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A picture containing text, font, logo, design&#10;&#10;Description automatically generated">
            <a:extLst>
              <a:ext uri="{FF2B5EF4-FFF2-40B4-BE49-F238E27FC236}">
                <a16:creationId xmlns:a16="http://schemas.microsoft.com/office/drawing/2014/main" id="{C2D49B49-8DCA-EB8F-041E-DBB626DB3166}"/>
              </a:ext>
            </a:extLst>
          </p:cNvPr>
          <p:cNvPicPr>
            <a:picLocks noChangeAspect="1"/>
          </p:cNvPicPr>
          <p:nvPr/>
        </p:nvPicPr>
        <p:blipFill>
          <a:blip r:embed="rId6"/>
          <a:stretch>
            <a:fillRect/>
          </a:stretch>
        </p:blipFill>
        <p:spPr>
          <a:xfrm>
            <a:off x="8851962" y="6082086"/>
            <a:ext cx="3028331" cy="729337"/>
          </a:xfrm>
          <a:prstGeom prst="rect">
            <a:avLst/>
          </a:prstGeom>
        </p:spPr>
      </p:pic>
      <p:pic>
        <p:nvPicPr>
          <p:cNvPr id="12" name="Picture 11" descr="A picture containing text, screenshot, font, number&#10;&#10;Description automatically generated">
            <a:extLst>
              <a:ext uri="{FF2B5EF4-FFF2-40B4-BE49-F238E27FC236}">
                <a16:creationId xmlns:a16="http://schemas.microsoft.com/office/drawing/2014/main" id="{D1551405-EE16-F187-FCBD-4E3CCB30A9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7411" y="1443167"/>
            <a:ext cx="2329815" cy="2658110"/>
          </a:xfrm>
          <a:prstGeom prst="rect">
            <a:avLst/>
          </a:prstGeom>
        </p:spPr>
      </p:pic>
      <p:sp>
        <p:nvSpPr>
          <p:cNvPr id="28" name="TextBox 27">
            <a:extLst>
              <a:ext uri="{FF2B5EF4-FFF2-40B4-BE49-F238E27FC236}">
                <a16:creationId xmlns:a16="http://schemas.microsoft.com/office/drawing/2014/main" id="{6DC369E0-D0AD-8A0D-8E62-AFF6914919E4}"/>
              </a:ext>
            </a:extLst>
          </p:cNvPr>
          <p:cNvSpPr txBox="1"/>
          <p:nvPr/>
        </p:nvSpPr>
        <p:spPr>
          <a:xfrm>
            <a:off x="8307411" y="4097184"/>
            <a:ext cx="2739911" cy="1984902"/>
          </a:xfrm>
          <a:prstGeom prst="rect">
            <a:avLst/>
          </a:prstGeom>
          <a:noFill/>
        </p:spPr>
        <p:txBody>
          <a:bodyPr wrap="square">
            <a:spAutoFit/>
          </a:bodyPr>
          <a:lstStyle/>
          <a:p>
            <a:pPr marL="0" marR="0">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accuracy scores start to get interesting when we reach step 1200 at 63% because the accuracy score drops very slightly at 1300 and then climbs back up. </a:t>
            </a:r>
          </a:p>
        </p:txBody>
      </p:sp>
      <p:pic>
        <p:nvPicPr>
          <p:cNvPr id="29" name="Audio 28">
            <a:hlinkClick r:id="" action="ppaction://media"/>
            <a:extLst>
              <a:ext uri="{FF2B5EF4-FFF2-40B4-BE49-F238E27FC236}">
                <a16:creationId xmlns:a16="http://schemas.microsoft.com/office/drawing/2014/main" id="{6A34AE32-3318-BE65-4C9D-63882D869D3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40453285"/>
      </p:ext>
    </p:extLst>
  </p:cSld>
  <p:clrMapOvr>
    <a:masterClrMapping/>
  </p:clrMapOvr>
  <mc:AlternateContent xmlns:mc="http://schemas.openxmlformats.org/markup-compatibility/2006" xmlns:p14="http://schemas.microsoft.com/office/powerpoint/2010/main">
    <mc:Choice Requires="p14">
      <p:transition spd="slow" p14:dur="2000" advTm="61045"/>
    </mc:Choice>
    <mc:Fallback xmlns="">
      <p:transition spd="slow" advTm="61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BA48E"/>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4">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15">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18">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F3E2B22-6255-895A-AE90-1A8ACAB50588}"/>
              </a:ext>
            </a:extLst>
          </p:cNvPr>
          <p:cNvSpPr>
            <a:spLocks noGrp="1"/>
          </p:cNvSpPr>
          <p:nvPr>
            <p:ph type="title"/>
          </p:nvPr>
        </p:nvSpPr>
        <p:spPr>
          <a:xfrm>
            <a:off x="550864" y="365125"/>
            <a:ext cx="11090274" cy="1325563"/>
          </a:xfrm>
        </p:spPr>
        <p:txBody>
          <a:bodyPr>
            <a:normAutofit/>
          </a:bodyPr>
          <a:lstStyle/>
          <a:p>
            <a:r>
              <a:rPr lang="en-US" sz="4000" b="1" u="sng" dirty="0">
                <a:solidFill>
                  <a:srgbClr val="008265"/>
                </a:solidFill>
                <a:effectLst/>
                <a:latin typeface="Calibri" panose="020F0502020204030204" pitchFamily="34" charset="0"/>
                <a:ea typeface="Calibri" panose="020F0502020204030204" pitchFamily="34" charset="0"/>
                <a:cs typeface="Times New Roman" panose="02020603050405020304" pitchFamily="18" charset="0"/>
              </a:rPr>
              <a:t>Results and Results Report (continued):</a:t>
            </a:r>
            <a:br>
              <a:rPr lang="en-US" sz="4000" dirty="0">
                <a:solidFill>
                  <a:srgbClr val="008265"/>
                </a:solidFill>
                <a:effectLst/>
                <a:latin typeface="Calibri" panose="020F0502020204030204" pitchFamily="34" charset="0"/>
                <a:ea typeface="Calibri" panose="020F0502020204030204" pitchFamily="34" charset="0"/>
                <a:cs typeface="Times New Roman" panose="02020603050405020304" pitchFamily="18" charset="0"/>
              </a:rPr>
            </a:br>
            <a:endParaRPr lang="en-US" sz="4000" dirty="0">
              <a:solidFill>
                <a:srgbClr val="008265"/>
              </a:solidFill>
            </a:endParaRPr>
          </a:p>
        </p:txBody>
      </p:sp>
      <p:sp>
        <p:nvSpPr>
          <p:cNvPr id="6" name="TextBox 5">
            <a:extLst>
              <a:ext uri="{FF2B5EF4-FFF2-40B4-BE49-F238E27FC236}">
                <a16:creationId xmlns:a16="http://schemas.microsoft.com/office/drawing/2014/main" id="{C71DC7BB-8818-F4DA-3E54-AB850E66CC89}"/>
              </a:ext>
            </a:extLst>
          </p:cNvPr>
          <p:cNvSpPr txBox="1"/>
          <p:nvPr/>
        </p:nvSpPr>
        <p:spPr>
          <a:xfrm>
            <a:off x="550864" y="3973613"/>
            <a:ext cx="3028331" cy="392159"/>
          </a:xfrm>
          <a:prstGeom prst="rect">
            <a:avLst/>
          </a:prstGeom>
          <a:noFill/>
        </p:spPr>
        <p:txBody>
          <a:bodyPr wrap="square" rtlCol="0">
            <a:spAutoFit/>
          </a:bodyPr>
          <a:lstStyle/>
          <a:p>
            <a:pPr defTabSz="676656">
              <a:lnSpc>
                <a:spcPct val="115000"/>
              </a:lnSpc>
              <a:spcAft>
                <a:spcPts val="600"/>
              </a:spcAft>
            </a:pPr>
            <a:r>
              <a:rPr lang="en-US" kern="1200" dirty="0">
                <a:solidFill>
                  <a:schemeClr val="tx1"/>
                </a:solidFill>
                <a:latin typeface="Calibri" panose="020F0502020204030204" pitchFamily="34" charset="0"/>
                <a:ea typeface="+mn-ea"/>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BC00E89-ABAF-C419-2AD8-E9E8C19118F5}"/>
              </a:ext>
            </a:extLst>
          </p:cNvPr>
          <p:cNvSpPr txBox="1"/>
          <p:nvPr/>
        </p:nvSpPr>
        <p:spPr>
          <a:xfrm>
            <a:off x="4123746" y="4107607"/>
            <a:ext cx="2257049" cy="2385268"/>
          </a:xfrm>
          <a:prstGeom prst="rect">
            <a:avLst/>
          </a:prstGeom>
          <a:noFill/>
        </p:spPr>
        <p:txBody>
          <a:bodyPr wrap="square">
            <a:spAutoFit/>
          </a:bodyPr>
          <a:lstStyle/>
          <a:p>
            <a:pPr defTabSz="676656">
              <a:spcAft>
                <a:spcPts val="6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pattern reaches its max accuracy at 3900 with an accuracy score of 70% and then begins to steadily drop in the next steps. </a:t>
            </a:r>
          </a:p>
          <a:p>
            <a:pPr defTabSz="676656">
              <a:spcAft>
                <a:spcPts val="6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A picture containing text, font, logo, design&#10;&#10;Description automatically generated">
            <a:extLst>
              <a:ext uri="{FF2B5EF4-FFF2-40B4-BE49-F238E27FC236}">
                <a16:creationId xmlns:a16="http://schemas.microsoft.com/office/drawing/2014/main" id="{C2D49B49-8DCA-EB8F-041E-DBB626DB3166}"/>
              </a:ext>
            </a:extLst>
          </p:cNvPr>
          <p:cNvPicPr>
            <a:picLocks noChangeAspect="1"/>
          </p:cNvPicPr>
          <p:nvPr/>
        </p:nvPicPr>
        <p:blipFill>
          <a:blip r:embed="rId4"/>
          <a:stretch>
            <a:fillRect/>
          </a:stretch>
        </p:blipFill>
        <p:spPr>
          <a:xfrm>
            <a:off x="8851962" y="6082086"/>
            <a:ext cx="3028331" cy="729337"/>
          </a:xfrm>
          <a:prstGeom prst="rect">
            <a:avLst/>
          </a:prstGeom>
        </p:spPr>
      </p:pic>
      <p:sp>
        <p:nvSpPr>
          <p:cNvPr id="28" name="TextBox 27">
            <a:extLst>
              <a:ext uri="{FF2B5EF4-FFF2-40B4-BE49-F238E27FC236}">
                <a16:creationId xmlns:a16="http://schemas.microsoft.com/office/drawing/2014/main" id="{6DC369E0-D0AD-8A0D-8E62-AFF6914919E4}"/>
              </a:ext>
            </a:extLst>
          </p:cNvPr>
          <p:cNvSpPr txBox="1"/>
          <p:nvPr/>
        </p:nvSpPr>
        <p:spPr>
          <a:xfrm>
            <a:off x="8354409" y="4257204"/>
            <a:ext cx="2739911" cy="1347805"/>
          </a:xfrm>
          <a:prstGeom prst="rect">
            <a:avLst/>
          </a:prstGeom>
          <a:noFill/>
        </p:spPr>
        <p:txBody>
          <a:bodyPr wrap="square">
            <a:spAutoFit/>
          </a:bodyPr>
          <a:lstStyle/>
          <a:p>
            <a:pPr>
              <a:lnSpc>
                <a:spcPct val="115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final step 4900 finishes with an accuracy score of .6963 which is low. </a:t>
            </a:r>
          </a:p>
          <a:p>
            <a:pPr marL="0" marR="0">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A picture containing text, screenshot, font, number&#10;&#10;Description automatically generated">
            <a:extLst>
              <a:ext uri="{FF2B5EF4-FFF2-40B4-BE49-F238E27FC236}">
                <a16:creationId xmlns:a16="http://schemas.microsoft.com/office/drawing/2014/main" id="{7D24B5AD-D9FE-24A0-C0C9-F80288A78E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71" y="1802389"/>
            <a:ext cx="2481122" cy="2294795"/>
          </a:xfrm>
          <a:prstGeom prst="rect">
            <a:avLst/>
          </a:prstGeom>
        </p:spPr>
      </p:pic>
      <p:sp>
        <p:nvSpPr>
          <p:cNvPr id="14" name="TextBox 13">
            <a:extLst>
              <a:ext uri="{FF2B5EF4-FFF2-40B4-BE49-F238E27FC236}">
                <a16:creationId xmlns:a16="http://schemas.microsoft.com/office/drawing/2014/main" id="{045EE72E-743B-633A-3E8F-05309E9563FE}"/>
              </a:ext>
            </a:extLst>
          </p:cNvPr>
          <p:cNvSpPr txBox="1"/>
          <p:nvPr/>
        </p:nvSpPr>
        <p:spPr>
          <a:xfrm>
            <a:off x="513872" y="4414320"/>
            <a:ext cx="3026507" cy="1666354"/>
          </a:xfrm>
          <a:prstGeom prst="rect">
            <a:avLst/>
          </a:prstGeom>
          <a:noFill/>
        </p:spPr>
        <p:txBody>
          <a:bodyPr wrap="square">
            <a:spAutoFit/>
          </a:bodyPr>
          <a:lstStyle/>
          <a:p>
            <a:pPr marL="0" marR="0">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By this point, there’s an interesting trend with the accuracy score going up and down in kind of a wave-like pattern. </a:t>
            </a:r>
          </a:p>
        </p:txBody>
      </p:sp>
      <p:pic>
        <p:nvPicPr>
          <p:cNvPr id="15" name="Picture 14" descr="A picture containing text, screenshot, font, white&#10;&#10;Description automatically generated">
            <a:extLst>
              <a:ext uri="{FF2B5EF4-FFF2-40B4-BE49-F238E27FC236}">
                <a16:creationId xmlns:a16="http://schemas.microsoft.com/office/drawing/2014/main" id="{B918EEB0-88DB-6204-0FFF-4478E1D98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7793" y="1781961"/>
            <a:ext cx="2757807" cy="2294795"/>
          </a:xfrm>
          <a:prstGeom prst="rect">
            <a:avLst/>
          </a:prstGeom>
        </p:spPr>
      </p:pic>
      <p:pic>
        <p:nvPicPr>
          <p:cNvPr id="18" name="Picture 17" descr="A picture containing text, screenshot, font, white&#10;&#10;Description automatically generated">
            <a:extLst>
              <a:ext uri="{FF2B5EF4-FFF2-40B4-BE49-F238E27FC236}">
                <a16:creationId xmlns:a16="http://schemas.microsoft.com/office/drawing/2014/main" id="{881F6E25-BAC2-6F09-8E05-31C4DE68F6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3018" y="1570831"/>
            <a:ext cx="2300605" cy="258572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9" name="Ink 18">
                <a:extLst>
                  <a:ext uri="{FF2B5EF4-FFF2-40B4-BE49-F238E27FC236}">
                    <a16:creationId xmlns:a16="http://schemas.microsoft.com/office/drawing/2014/main" id="{71EF272E-353E-6D03-8682-B80B61D5C290}"/>
                  </a:ext>
                </a:extLst>
              </p14:cNvPr>
              <p14:cNvContentPartPr/>
              <p14:nvPr>
                <p:extLst>
                  <p:ext uri="{42D2F446-02D8-4167-A562-619A0277C38B}">
                    <p15:isNarration xmlns:p15="http://schemas.microsoft.com/office/powerpoint/2012/main" val="1"/>
                  </p:ext>
                </p:extLst>
              </p14:nvPr>
            </p14:nvContentPartPr>
            <p14:xfrm>
              <a:off x="641880" y="1615680"/>
              <a:ext cx="10322640" cy="4776840"/>
            </p14:xfrm>
          </p:contentPart>
        </mc:Choice>
        <mc:Fallback xmlns="">
          <p:pic>
            <p:nvPicPr>
              <p:cNvPr id="19" name="Ink 18">
                <a:extLst>
                  <a:ext uri="{FF2B5EF4-FFF2-40B4-BE49-F238E27FC236}">
                    <a16:creationId xmlns:a16="http://schemas.microsoft.com/office/drawing/2014/main" id="{71EF272E-353E-6D03-8682-B80B61D5C290}"/>
                  </a:ext>
                </a:extLst>
              </p:cNvPr>
              <p:cNvPicPr>
                <a:picLocks noGrp="1" noRot="1" noChangeAspect="1" noMove="1" noResize="1" noEditPoints="1" noAdjustHandles="1" noChangeArrowheads="1" noChangeShapeType="1"/>
              </p:cNvPicPr>
              <p:nvPr/>
            </p:nvPicPr>
            <p:blipFill>
              <a:blip r:embed="rId9"/>
              <a:stretch>
                <a:fillRect/>
              </a:stretch>
            </p:blipFill>
            <p:spPr>
              <a:xfrm>
                <a:off x="632520" y="1606320"/>
                <a:ext cx="10341360" cy="4795560"/>
              </a:xfrm>
              <a:prstGeom prst="rect">
                <a:avLst/>
              </a:prstGeom>
            </p:spPr>
          </p:pic>
        </mc:Fallback>
      </mc:AlternateContent>
      <p:pic>
        <p:nvPicPr>
          <p:cNvPr id="20" name="Audio 19">
            <a:hlinkClick r:id="" action="ppaction://media"/>
            <a:extLst>
              <a:ext uri="{FF2B5EF4-FFF2-40B4-BE49-F238E27FC236}">
                <a16:creationId xmlns:a16="http://schemas.microsoft.com/office/drawing/2014/main" id="{2B568DE2-0F7B-E69A-34B5-F1011D45B81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8619457"/>
      </p:ext>
    </p:extLst>
  </p:cSld>
  <p:clrMapOvr>
    <a:masterClrMapping/>
  </p:clrMapOvr>
  <mc:AlternateContent xmlns:mc="http://schemas.openxmlformats.org/markup-compatibility/2006" xmlns:p14="http://schemas.microsoft.com/office/powerpoint/2010/main">
    <mc:Choice Requires="p14">
      <p:transition spd="slow" p14:dur="2000" advTm="95808"/>
    </mc:Choice>
    <mc:Fallback xmlns="">
      <p:transition spd="slow" advTm="95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59"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md type="call" cmd="playFrom(0.0)">
                                      <p:cBhvr>
                                        <p:cTn id="9"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AA75791-ABD6-45E2-B58A-77112BD0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9" name="Rectangle 28">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BB71BC4-D5AC-0498-70D6-27D9543BE8D8}"/>
              </a:ext>
            </a:extLst>
          </p:cNvPr>
          <p:cNvSpPr>
            <a:spLocks noGrp="1"/>
          </p:cNvSpPr>
          <p:nvPr>
            <p:ph type="title"/>
          </p:nvPr>
        </p:nvSpPr>
        <p:spPr>
          <a:xfrm>
            <a:off x="549277" y="469448"/>
            <a:ext cx="7202485" cy="1087890"/>
          </a:xfrm>
        </p:spPr>
        <p:txBody>
          <a:bodyPr vert="horz" lIns="91440" tIns="45720" rIns="91440" bIns="45720" rtlCol="0" anchor="t">
            <a:normAutofit fontScale="90000"/>
          </a:bodyPr>
          <a:lstStyle/>
          <a:p>
            <a:r>
              <a:rPr lang="en-US" sz="3600" b="1" u="sng" kern="1200" dirty="0">
                <a:solidFill>
                  <a:srgbClr val="008265"/>
                </a:solidFill>
                <a:effectLst/>
                <a:latin typeface="+mj-lt"/>
                <a:ea typeface="+mj-ea"/>
                <a:cs typeface="+mj-cs"/>
              </a:rPr>
              <a:t>PART V: Compare CNN Performance</a:t>
            </a:r>
            <a:br>
              <a:rPr lang="en-US" sz="3600" b="1" kern="1200" dirty="0">
                <a:solidFill>
                  <a:srgbClr val="008265"/>
                </a:solidFill>
                <a:effectLst/>
                <a:latin typeface="+mj-lt"/>
                <a:ea typeface="+mj-ea"/>
                <a:cs typeface="+mj-cs"/>
              </a:rPr>
            </a:br>
            <a:r>
              <a:rPr lang="en-US" sz="3600" b="1" u="sng" kern="1200" dirty="0">
                <a:solidFill>
                  <a:srgbClr val="008265"/>
                </a:solidFill>
                <a:effectLst/>
                <a:latin typeface="+mj-lt"/>
                <a:ea typeface="+mj-ea"/>
                <a:cs typeface="+mj-cs"/>
              </a:rPr>
              <a:t>MNIST Data CNN Results: </a:t>
            </a:r>
            <a:br>
              <a:rPr lang="en-US" sz="2200" kern="1200" dirty="0">
                <a:effectLst/>
                <a:latin typeface="+mj-lt"/>
                <a:ea typeface="+mj-ea"/>
                <a:cs typeface="+mj-cs"/>
              </a:rPr>
            </a:br>
            <a:endParaRPr lang="en-US" sz="2200" kern="1200" dirty="0">
              <a:latin typeface="+mj-lt"/>
              <a:ea typeface="+mj-ea"/>
              <a:cs typeface="+mj-cs"/>
            </a:endParaRPr>
          </a:p>
        </p:txBody>
      </p:sp>
      <p:pic>
        <p:nvPicPr>
          <p:cNvPr id="11" name="Content Placeholder 10" descr="A picture containing text, font, screenshot, white&#10;&#10;Description automatically generated">
            <a:extLst>
              <a:ext uri="{FF2B5EF4-FFF2-40B4-BE49-F238E27FC236}">
                <a16:creationId xmlns:a16="http://schemas.microsoft.com/office/drawing/2014/main" id="{C6D31C1E-DE37-F22A-9E28-89E8F6609817}"/>
              </a:ext>
            </a:extLst>
          </p:cNvPr>
          <p:cNvPicPr>
            <a:picLocks noChangeAspect="1"/>
          </p:cNvPicPr>
          <p:nvPr/>
        </p:nvPicPr>
        <p:blipFill rotWithShape="1">
          <a:blip r:embed="rId4"/>
          <a:srcRect r="28553" b="-3"/>
          <a:stretch/>
        </p:blipFill>
        <p:spPr>
          <a:xfrm>
            <a:off x="549281" y="2133600"/>
            <a:ext cx="2280713" cy="4172921"/>
          </a:xfrm>
          <a:prstGeom prst="rect">
            <a:avLst/>
          </a:prstGeom>
          <a:effectLst>
            <a:outerShdw blurRad="508000" dist="101600" dir="5400000" algn="tl" rotWithShape="0">
              <a:prstClr val="black">
                <a:alpha val="10000"/>
              </a:prstClr>
            </a:outerShdw>
          </a:effectLst>
        </p:spPr>
      </p:pic>
      <p:pic>
        <p:nvPicPr>
          <p:cNvPr id="17" name="Picture 16" descr="A picture containing text, screenshot, font&#10;&#10;Description automatically generated">
            <a:extLst>
              <a:ext uri="{FF2B5EF4-FFF2-40B4-BE49-F238E27FC236}">
                <a16:creationId xmlns:a16="http://schemas.microsoft.com/office/drawing/2014/main" id="{93091437-76DC-C538-3C02-83935EA9AB6A}"/>
              </a:ext>
            </a:extLst>
          </p:cNvPr>
          <p:cNvPicPr>
            <a:picLocks noChangeAspect="1"/>
          </p:cNvPicPr>
          <p:nvPr/>
        </p:nvPicPr>
        <p:blipFill rotWithShape="1">
          <a:blip r:embed="rId5"/>
          <a:srcRect r="27306"/>
          <a:stretch/>
        </p:blipFill>
        <p:spPr>
          <a:xfrm>
            <a:off x="3009941" y="2133600"/>
            <a:ext cx="2282400" cy="4172400"/>
          </a:xfrm>
          <a:prstGeom prst="rect">
            <a:avLst/>
          </a:prstGeom>
          <a:effectLst>
            <a:outerShdw blurRad="508000" dist="101600" dir="5400000" algn="tl" rotWithShape="0">
              <a:prstClr val="black">
                <a:alpha val="10000"/>
              </a:prstClr>
            </a:outerShdw>
          </a:effectLst>
        </p:spPr>
      </p:pic>
      <p:pic>
        <p:nvPicPr>
          <p:cNvPr id="19" name="Picture 18" descr="A picture containing text, screenshot, font, design&#10;&#10;Description automatically generated">
            <a:extLst>
              <a:ext uri="{FF2B5EF4-FFF2-40B4-BE49-F238E27FC236}">
                <a16:creationId xmlns:a16="http://schemas.microsoft.com/office/drawing/2014/main" id="{586F10C6-1F56-BB69-03CD-5C3FF44E2BEA}"/>
              </a:ext>
            </a:extLst>
          </p:cNvPr>
          <p:cNvPicPr>
            <a:picLocks noChangeAspect="1"/>
          </p:cNvPicPr>
          <p:nvPr/>
        </p:nvPicPr>
        <p:blipFill rotWithShape="1">
          <a:blip r:embed="rId6"/>
          <a:srcRect r="32257"/>
          <a:stretch/>
        </p:blipFill>
        <p:spPr>
          <a:xfrm>
            <a:off x="5472289" y="2133600"/>
            <a:ext cx="2282400" cy="4172400"/>
          </a:xfrm>
          <a:prstGeom prst="rect">
            <a:avLst/>
          </a:prstGeom>
        </p:spPr>
      </p:pic>
      <p:pic>
        <p:nvPicPr>
          <p:cNvPr id="2050" name="Picture 2" descr="How to Develop a CNN for MNIST Handwritten Digit Classification -  MachineLearningMastery.com">
            <a:extLst>
              <a:ext uri="{FF2B5EF4-FFF2-40B4-BE49-F238E27FC236}">
                <a16:creationId xmlns:a16="http://schemas.microsoft.com/office/drawing/2014/main" id="{B2765A44-9D77-C7D2-22C0-5C8D036609D9}"/>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8316147" y="2244436"/>
            <a:ext cx="3464667" cy="36437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icture containing text, font, logo, design&#10;&#10;Description automatically generated">
            <a:extLst>
              <a:ext uri="{FF2B5EF4-FFF2-40B4-BE49-F238E27FC236}">
                <a16:creationId xmlns:a16="http://schemas.microsoft.com/office/drawing/2014/main" id="{A521A8C6-A2F4-A49B-BA95-47663827D5A9}"/>
              </a:ext>
            </a:extLst>
          </p:cNvPr>
          <p:cNvPicPr>
            <a:picLocks noChangeAspect="1"/>
          </p:cNvPicPr>
          <p:nvPr/>
        </p:nvPicPr>
        <p:blipFill>
          <a:blip r:embed="rId8"/>
          <a:stretch>
            <a:fillRect/>
          </a:stretch>
        </p:blipFill>
        <p:spPr>
          <a:xfrm>
            <a:off x="8851962" y="6082086"/>
            <a:ext cx="3028331" cy="7293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4" name="Ink 23">
                <a:extLst>
                  <a:ext uri="{FF2B5EF4-FFF2-40B4-BE49-F238E27FC236}">
                    <a16:creationId xmlns:a16="http://schemas.microsoft.com/office/drawing/2014/main" id="{93A050A4-3C59-8298-B116-4008BA65544D}"/>
                  </a:ext>
                </a:extLst>
              </p14:cNvPr>
              <p14:cNvContentPartPr/>
              <p14:nvPr>
                <p:extLst>
                  <p:ext uri="{42D2F446-02D8-4167-A562-619A0277C38B}">
                    <p15:isNarration xmlns:p15="http://schemas.microsoft.com/office/powerpoint/2012/main" val="1"/>
                  </p:ext>
                </p:extLst>
              </p14:nvPr>
            </p14:nvContentPartPr>
            <p14:xfrm>
              <a:off x="846720" y="536040"/>
              <a:ext cx="9715680" cy="6060960"/>
            </p14:xfrm>
          </p:contentPart>
        </mc:Choice>
        <mc:Fallback xmlns="">
          <p:pic>
            <p:nvPicPr>
              <p:cNvPr id="24" name="Ink 23">
                <a:extLst>
                  <a:ext uri="{FF2B5EF4-FFF2-40B4-BE49-F238E27FC236}">
                    <a16:creationId xmlns:a16="http://schemas.microsoft.com/office/drawing/2014/main" id="{93A050A4-3C59-8298-B116-4008BA65544D}"/>
                  </a:ext>
                </a:extLst>
              </p:cNvPr>
              <p:cNvPicPr>
                <a:picLocks noGrp="1" noRot="1" noChangeAspect="1" noMove="1" noResize="1" noEditPoints="1" noAdjustHandles="1" noChangeArrowheads="1" noChangeShapeType="1"/>
              </p:cNvPicPr>
              <p:nvPr/>
            </p:nvPicPr>
            <p:blipFill>
              <a:blip r:embed="rId10"/>
              <a:stretch>
                <a:fillRect/>
              </a:stretch>
            </p:blipFill>
            <p:spPr>
              <a:xfrm>
                <a:off x="837360" y="526680"/>
                <a:ext cx="9734400" cy="6079680"/>
              </a:xfrm>
              <a:prstGeom prst="rect">
                <a:avLst/>
              </a:prstGeom>
            </p:spPr>
          </p:pic>
        </mc:Fallback>
      </mc:AlternateContent>
      <p:pic>
        <p:nvPicPr>
          <p:cNvPr id="25" name="Audio 24">
            <a:hlinkClick r:id="" action="ppaction://media"/>
            <a:extLst>
              <a:ext uri="{FF2B5EF4-FFF2-40B4-BE49-F238E27FC236}">
                <a16:creationId xmlns:a16="http://schemas.microsoft.com/office/drawing/2014/main" id="{FD470556-C46C-97FF-732B-A9EEFCF37A8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23340296"/>
      </p:ext>
    </p:extLst>
  </p:cSld>
  <p:clrMapOvr>
    <a:masterClrMapping/>
  </p:clrMapOvr>
  <mc:AlternateContent xmlns:mc="http://schemas.openxmlformats.org/markup-compatibility/2006" xmlns:p14="http://schemas.microsoft.com/office/powerpoint/2010/main">
    <mc:Choice Requires="p14">
      <p:transition spd="slow" p14:dur="2000" advTm="230005"/>
    </mc:Choice>
    <mc:Fallback xmlns="">
      <p:transition spd="slow" advTm="230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59"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md type="call" cmd="playFrom(0.0)">
                                      <p:cBhvr>
                                        <p:cTn id="9"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B0B38-54D5-8F54-FEBE-AC6E3BE27D5B}"/>
              </a:ext>
            </a:extLst>
          </p:cNvPr>
          <p:cNvSpPr>
            <a:spLocks noGrp="1"/>
          </p:cNvSpPr>
          <p:nvPr>
            <p:ph type="title"/>
          </p:nvPr>
        </p:nvSpPr>
        <p:spPr>
          <a:xfrm>
            <a:off x="640080" y="329184"/>
            <a:ext cx="6894576" cy="1783080"/>
          </a:xfrm>
        </p:spPr>
        <p:txBody>
          <a:bodyPr anchor="b">
            <a:normAutofit/>
          </a:bodyPr>
          <a:lstStyle/>
          <a:p>
            <a:r>
              <a:rPr lang="en-US" sz="540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PART VI: Improve CNN Performance:</a:t>
            </a:r>
            <a:r>
              <a:rPr lang="en-US" sz="5400" dirty="0">
                <a:solidFill>
                  <a:schemeClr val="accent6">
                    <a:lumMod val="50000"/>
                  </a:schemeClr>
                </a:solidFill>
                <a:effectLst/>
              </a:rPr>
              <a:t> </a:t>
            </a:r>
            <a:endParaRPr lang="en-US" sz="5400" dirty="0">
              <a:solidFill>
                <a:schemeClr val="accent6">
                  <a:lumMod val="50000"/>
                </a:schemeClr>
              </a:solidFill>
            </a:endParaRP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AEF56E-939A-9E24-93D2-81B6187B1A96}"/>
              </a:ext>
            </a:extLst>
          </p:cNvPr>
          <p:cNvSpPr>
            <a:spLocks noGrp="1"/>
          </p:cNvSpPr>
          <p:nvPr>
            <p:ph idx="1"/>
          </p:nvPr>
        </p:nvSpPr>
        <p:spPr>
          <a:xfrm>
            <a:off x="640080" y="2706624"/>
            <a:ext cx="6894576" cy="3483864"/>
          </a:xfrm>
        </p:spPr>
        <p:txBody>
          <a:bodyPr>
            <a:normAutofit/>
          </a:bodyPr>
          <a:lstStyle/>
          <a:p>
            <a:pPr marL="0" indent="0">
              <a:buNone/>
            </a:pPr>
            <a:r>
              <a:rPr lang="en-US" sz="2200" b="1" u="sng">
                <a:effectLst/>
                <a:latin typeface="Calibri" panose="020F0502020204030204" pitchFamily="34" charset="0"/>
                <a:ea typeface="Calibri" panose="020F0502020204030204" pitchFamily="34" charset="0"/>
                <a:cs typeface="Times New Roman" panose="02020603050405020304" pitchFamily="18" charset="0"/>
              </a:rPr>
              <a:t>Improvement Proposal</a:t>
            </a:r>
            <a:r>
              <a:rPr lang="en-US" sz="2200" b="1">
                <a:effectLst/>
                <a:latin typeface="Calibri" panose="020F0502020204030204" pitchFamily="34" charset="0"/>
                <a:ea typeface="Calibri" panose="020F0502020204030204" pitchFamily="34" charset="0"/>
                <a:cs typeface="Times New Roman" panose="02020603050405020304" pitchFamily="18" charset="0"/>
              </a:rPr>
              <a:t>: </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p>
            <a:r>
              <a:rPr lang="en-US" sz="2200">
                <a:effectLst/>
                <a:latin typeface="Calibri" panose="020F0502020204030204" pitchFamily="34" charset="0"/>
                <a:ea typeface="Calibri" panose="020F0502020204030204" pitchFamily="34" charset="0"/>
                <a:cs typeface="Times New Roman" panose="02020603050405020304" pitchFamily="18" charset="0"/>
              </a:rPr>
              <a:t>The highest accuracy score for the CNN was 70%. </a:t>
            </a:r>
          </a:p>
          <a:p>
            <a:r>
              <a:rPr lang="en-US" sz="2200">
                <a:latin typeface="Calibri" panose="020F0502020204030204" pitchFamily="34" charset="0"/>
                <a:ea typeface="Calibri" panose="020F0502020204030204" pitchFamily="34" charset="0"/>
                <a:cs typeface="Times New Roman" panose="02020603050405020304" pitchFamily="18" charset="0"/>
              </a:rPr>
              <a:t>G</a:t>
            </a:r>
            <a:r>
              <a:rPr lang="en-US" sz="2200">
                <a:effectLst/>
                <a:latin typeface="Calibri" panose="020F0502020204030204" pitchFamily="34" charset="0"/>
                <a:ea typeface="Calibri" panose="020F0502020204030204" pitchFamily="34" charset="0"/>
                <a:cs typeface="Times New Roman" panose="02020603050405020304" pitchFamily="18" charset="0"/>
              </a:rPr>
              <a:t>oal is to improve score by ten point to bring the accuracy score to at least 80%</a:t>
            </a:r>
            <a:r>
              <a:rPr lang="en-US" sz="2200">
                <a:latin typeface="Calibri" panose="020F0502020204030204" pitchFamily="34" charset="0"/>
                <a:ea typeface="Calibri" panose="020F0502020204030204" pitchFamily="34" charset="0"/>
                <a:cs typeface="Times New Roman" panose="02020603050405020304" pitchFamily="18" charset="0"/>
              </a:rPr>
              <a:t>.</a:t>
            </a:r>
            <a:endParaRPr lang="en-US" sz="2200">
              <a:effectLst/>
            </a:endParaRPr>
          </a:p>
          <a:p>
            <a:r>
              <a:rPr lang="en-US" sz="2200">
                <a:effectLst/>
                <a:latin typeface="Calibri" panose="020F0502020204030204" pitchFamily="34" charset="0"/>
                <a:ea typeface="Calibri" panose="020F0502020204030204" pitchFamily="34" charset="0"/>
                <a:cs typeface="Times New Roman" panose="02020603050405020304" pitchFamily="18" charset="0"/>
              </a:rPr>
              <a:t> Improve the accuracy and functionality of this CNN.</a:t>
            </a:r>
          </a:p>
          <a:p>
            <a:r>
              <a:rPr lang="en-US" sz="2200">
                <a:latin typeface="Calibri" panose="020F0502020204030204" pitchFamily="34" charset="0"/>
                <a:ea typeface="Calibri" panose="020F0502020204030204" pitchFamily="34" charset="0"/>
                <a:cs typeface="Times New Roman" panose="02020603050405020304" pitchFamily="18" charset="0"/>
              </a:rPr>
              <a:t>A</a:t>
            </a:r>
            <a:r>
              <a:rPr lang="en-US" sz="2200">
                <a:effectLst/>
                <a:latin typeface="Calibri" panose="020F0502020204030204" pitchFamily="34" charset="0"/>
                <a:ea typeface="Calibri" panose="020F0502020204030204" pitchFamily="34" charset="0"/>
                <a:cs typeface="Times New Roman" panose="02020603050405020304" pitchFamily="18" charset="0"/>
              </a:rPr>
              <a:t>dd one more convolutional layer</a:t>
            </a:r>
            <a:r>
              <a:rPr lang="en-US" sz="2200">
                <a:latin typeface="Calibri" panose="020F0502020204030204" pitchFamily="34" charset="0"/>
                <a:ea typeface="Calibri" panose="020F0502020204030204" pitchFamily="34" charset="0"/>
                <a:cs typeface="Times New Roman" panose="02020603050405020304" pitchFamily="18" charset="0"/>
              </a:rPr>
              <a:t>.</a:t>
            </a:r>
          </a:p>
          <a:p>
            <a:r>
              <a:rPr lang="en-US" sz="2200">
                <a:effectLst/>
                <a:latin typeface="Calibri" panose="020F0502020204030204" pitchFamily="34" charset="0"/>
                <a:ea typeface="Calibri" panose="020F0502020204030204" pitchFamily="34" charset="0"/>
                <a:cs typeface="Times New Roman" panose="02020603050405020304" pitchFamily="18" charset="0"/>
              </a:rPr>
              <a:t>Add one more pooling layer </a:t>
            </a:r>
          </a:p>
          <a:p>
            <a:r>
              <a:rPr lang="en-US" sz="2200">
                <a:effectLst/>
                <a:latin typeface="Calibri" panose="020F0502020204030204" pitchFamily="34" charset="0"/>
                <a:ea typeface="Calibri" panose="020F0502020204030204" pitchFamily="34" charset="0"/>
                <a:cs typeface="Times New Roman" panose="02020603050405020304" pitchFamily="18" charset="0"/>
              </a:rPr>
              <a:t>a deeper neural network should produce better results</a:t>
            </a:r>
            <a:r>
              <a:rPr lang="en-US" sz="2200">
                <a:effectLst/>
              </a:rPr>
              <a:t> </a:t>
            </a:r>
            <a:endParaRPr lang="en-US" sz="2200"/>
          </a:p>
        </p:txBody>
      </p:sp>
      <p:pic>
        <p:nvPicPr>
          <p:cNvPr id="7" name="Picture 6" descr="3D neurons connecting">
            <a:extLst>
              <a:ext uri="{FF2B5EF4-FFF2-40B4-BE49-F238E27FC236}">
                <a16:creationId xmlns:a16="http://schemas.microsoft.com/office/drawing/2014/main" id="{026027C0-A341-9688-17FF-ABE6434579F4}"/>
              </a:ext>
            </a:extLst>
          </p:cNvPr>
          <p:cNvPicPr>
            <a:picLocks noChangeAspect="1"/>
          </p:cNvPicPr>
          <p:nvPr/>
        </p:nvPicPr>
        <p:blipFill>
          <a:blip r:embed="rId4"/>
          <a:stretch>
            <a:fillRect/>
          </a:stretch>
        </p:blipFill>
        <p:spPr>
          <a:xfrm>
            <a:off x="7370618" y="1777261"/>
            <a:ext cx="4382412" cy="2991483"/>
          </a:xfrm>
          <a:prstGeom prst="rect">
            <a:avLst/>
          </a:prstGeom>
        </p:spPr>
      </p:pic>
      <p:pic>
        <p:nvPicPr>
          <p:cNvPr id="5" name="Picture 4">
            <a:extLst>
              <a:ext uri="{FF2B5EF4-FFF2-40B4-BE49-F238E27FC236}">
                <a16:creationId xmlns:a16="http://schemas.microsoft.com/office/drawing/2014/main" id="{C1104455-A7E5-45B8-D9A6-D2F6D8BEA6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 y="6022641"/>
            <a:ext cx="7444539" cy="651394"/>
          </a:xfrm>
          <a:prstGeom prst="rect">
            <a:avLst/>
          </a:prstGeom>
        </p:spPr>
      </p:pic>
      <p:pic>
        <p:nvPicPr>
          <p:cNvPr id="8" name="Picture 7" descr="A picture containing text, font, logo, design&#10;&#10;Description automatically generated">
            <a:extLst>
              <a:ext uri="{FF2B5EF4-FFF2-40B4-BE49-F238E27FC236}">
                <a16:creationId xmlns:a16="http://schemas.microsoft.com/office/drawing/2014/main" id="{6D96CF16-4769-6247-3D78-C19D12412097}"/>
              </a:ext>
            </a:extLst>
          </p:cNvPr>
          <p:cNvPicPr>
            <a:picLocks noChangeAspect="1"/>
          </p:cNvPicPr>
          <p:nvPr/>
        </p:nvPicPr>
        <p:blipFill>
          <a:blip r:embed="rId6"/>
          <a:stretch>
            <a:fillRect/>
          </a:stretch>
        </p:blipFill>
        <p:spPr>
          <a:xfrm>
            <a:off x="8724699" y="5975363"/>
            <a:ext cx="3028331" cy="7293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9" name="Ink 8">
                <a:extLst>
                  <a:ext uri="{FF2B5EF4-FFF2-40B4-BE49-F238E27FC236}">
                    <a16:creationId xmlns:a16="http://schemas.microsoft.com/office/drawing/2014/main" id="{37EFA3BE-E532-5C0C-9E2F-B7866241B428}"/>
                  </a:ext>
                </a:extLst>
              </p14:cNvPr>
              <p14:cNvContentPartPr/>
              <p14:nvPr>
                <p:extLst>
                  <p:ext uri="{42D2F446-02D8-4167-A562-619A0277C38B}">
                    <p15:isNarration xmlns:p15="http://schemas.microsoft.com/office/powerpoint/2012/main" val="1"/>
                  </p:ext>
                </p:extLst>
              </p14:nvPr>
            </p14:nvContentPartPr>
            <p14:xfrm>
              <a:off x="458640" y="4783320"/>
              <a:ext cx="5531760" cy="1990080"/>
            </p14:xfrm>
          </p:contentPart>
        </mc:Choice>
        <mc:Fallback xmlns="">
          <p:pic>
            <p:nvPicPr>
              <p:cNvPr id="9" name="Ink 8">
                <a:extLst>
                  <a:ext uri="{FF2B5EF4-FFF2-40B4-BE49-F238E27FC236}">
                    <a16:creationId xmlns:a16="http://schemas.microsoft.com/office/drawing/2014/main" id="{37EFA3BE-E532-5C0C-9E2F-B7866241B428}"/>
                  </a:ext>
                </a:extLst>
              </p:cNvPr>
              <p:cNvPicPr>
                <a:picLocks noGrp="1" noRot="1" noChangeAspect="1" noMove="1" noResize="1" noEditPoints="1" noAdjustHandles="1" noChangeArrowheads="1" noChangeShapeType="1"/>
              </p:cNvPicPr>
              <p:nvPr/>
            </p:nvPicPr>
            <p:blipFill>
              <a:blip r:embed="rId8"/>
              <a:stretch>
                <a:fillRect/>
              </a:stretch>
            </p:blipFill>
            <p:spPr>
              <a:xfrm>
                <a:off x="449280" y="4773960"/>
                <a:ext cx="5550480" cy="2008800"/>
              </a:xfrm>
              <a:prstGeom prst="rect">
                <a:avLst/>
              </a:prstGeom>
            </p:spPr>
          </p:pic>
        </mc:Fallback>
      </mc:AlternateContent>
      <p:pic>
        <p:nvPicPr>
          <p:cNvPr id="10" name="Audio 9">
            <a:hlinkClick r:id="" action="ppaction://media"/>
            <a:extLst>
              <a:ext uri="{FF2B5EF4-FFF2-40B4-BE49-F238E27FC236}">
                <a16:creationId xmlns:a16="http://schemas.microsoft.com/office/drawing/2014/main" id="{1D624A55-8B60-A27A-6D1F-3E9560E95EF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12042387"/>
      </p:ext>
    </p:extLst>
  </p:cSld>
  <p:clrMapOvr>
    <a:masterClrMapping/>
  </p:clrMapOvr>
  <mc:AlternateContent xmlns:mc="http://schemas.openxmlformats.org/markup-compatibility/2006" xmlns:p14="http://schemas.microsoft.com/office/powerpoint/2010/main">
    <mc:Choice Requires="p14">
      <p:transition spd="slow" p14:dur="2000" advTm="93973"/>
    </mc:Choice>
    <mc:Fallback xmlns="">
      <p:transition spd="slow" advTm="93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10A752-0221-2984-4C47-FC7CB8689CF2}"/>
              </a:ext>
            </a:extLst>
          </p:cNvPr>
          <p:cNvSpPr>
            <a:spLocks noGrp="1"/>
          </p:cNvSpPr>
          <p:nvPr>
            <p:ph type="title"/>
          </p:nvPr>
        </p:nvSpPr>
        <p:spPr>
          <a:xfrm>
            <a:off x="733427" y="609599"/>
            <a:ext cx="3686174" cy="1322888"/>
          </a:xfrm>
        </p:spPr>
        <p:txBody>
          <a:bodyPr>
            <a:normAutofit/>
          </a:bodyPr>
          <a:lstStyle/>
          <a:p>
            <a:pPr marL="0" marR="0">
              <a:spcBef>
                <a:spcPts val="0"/>
              </a:spcBef>
              <a:spcAft>
                <a:spcPts val="0"/>
              </a:spcAft>
            </a:pPr>
            <a:r>
              <a:rPr lang="en-US" sz="4100" b="1" u="sng" dirty="0">
                <a:solidFill>
                  <a:srgbClr val="008265"/>
                </a:solidFill>
                <a:effectLst/>
                <a:latin typeface="Calibri" panose="020F0502020204030204" pitchFamily="34" charset="0"/>
                <a:ea typeface="Calibri" panose="020F0502020204030204" pitchFamily="34" charset="0"/>
                <a:cs typeface="Times New Roman" panose="02020603050405020304" pitchFamily="18" charset="0"/>
              </a:rPr>
              <a:t>Updated CNN Results Report:</a:t>
            </a:r>
            <a:endParaRPr lang="en-US" sz="4100" dirty="0">
              <a:solidFill>
                <a:srgbClr val="008265"/>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A68322D-8E57-A9DA-FD3D-5A5D9734AA02}"/>
              </a:ext>
            </a:extLst>
          </p:cNvPr>
          <p:cNvSpPr>
            <a:spLocks noGrp="1"/>
          </p:cNvSpPr>
          <p:nvPr>
            <p:ph idx="1"/>
          </p:nvPr>
        </p:nvSpPr>
        <p:spPr>
          <a:xfrm>
            <a:off x="733427" y="2194101"/>
            <a:ext cx="3543298" cy="3973337"/>
          </a:xfrm>
        </p:spPr>
        <p:txBody>
          <a:bodyPr>
            <a:normAutofit/>
          </a:bodyPr>
          <a:lstStyle/>
          <a:p>
            <a:r>
              <a:rPr lang="en-US" sz="1600" dirty="0"/>
              <a:t>Good News: Score was improved</a:t>
            </a:r>
          </a:p>
          <a:p>
            <a:r>
              <a:rPr lang="en-US" sz="1600" dirty="0"/>
              <a:t>Bad News: Score was improved by 1 point</a:t>
            </a:r>
          </a:p>
          <a:p>
            <a:r>
              <a:rPr lang="en-US" sz="1600" dirty="0"/>
              <a:t>First CIFAR_10 CNN accuracy score: 70%</a:t>
            </a:r>
          </a:p>
          <a:p>
            <a:r>
              <a:rPr lang="en-US" sz="1600" dirty="0"/>
              <a:t>Updated CIFAR_10 CNN accuracy score: 71%</a:t>
            </a:r>
          </a:p>
          <a:p>
            <a:r>
              <a:rPr lang="en-US" sz="1600" dirty="0"/>
              <a:t>Continued to alter CNN after first attempt</a:t>
            </a:r>
          </a:p>
          <a:p>
            <a:pPr lvl="1"/>
            <a:r>
              <a:rPr lang="en-US" sz="1600" dirty="0"/>
              <a:t>Tried raising the learning rate</a:t>
            </a:r>
          </a:p>
          <a:p>
            <a:pPr lvl="1"/>
            <a:r>
              <a:rPr lang="en-US" sz="1600" dirty="0"/>
              <a:t>Tried lowering the learning rate</a:t>
            </a:r>
          </a:p>
          <a:p>
            <a:pPr lvl="1"/>
            <a:r>
              <a:rPr lang="en-US" sz="1600" dirty="0"/>
              <a:t>Tried changing the batches</a:t>
            </a:r>
          </a:p>
          <a:p>
            <a:pPr lvl="1"/>
            <a:r>
              <a:rPr lang="en-US" sz="1600" dirty="0"/>
              <a:t>Couldn’t get a score higher than 71%</a:t>
            </a:r>
          </a:p>
          <a:p>
            <a:pPr lvl="1"/>
            <a:endParaRPr lang="en-US" sz="1600" dirty="0"/>
          </a:p>
        </p:txBody>
      </p:sp>
      <p:pic>
        <p:nvPicPr>
          <p:cNvPr id="4" name="Picture 3" descr="A picture containing text, screenshot, font, number&#10;&#10;Description automatically generated">
            <a:extLst>
              <a:ext uri="{FF2B5EF4-FFF2-40B4-BE49-F238E27FC236}">
                <a16:creationId xmlns:a16="http://schemas.microsoft.com/office/drawing/2014/main" id="{14B0FE79-A41E-DCBB-3EBD-7CB0555CB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9138" y="1471266"/>
            <a:ext cx="2828925" cy="3915468"/>
          </a:xfrm>
          <a:prstGeom prst="rect">
            <a:avLst/>
          </a:prstGeom>
        </p:spPr>
      </p:pic>
      <p:pic>
        <p:nvPicPr>
          <p:cNvPr id="9" name="Picture 8" descr="Abstract background of simple node and mesh">
            <a:extLst>
              <a:ext uri="{FF2B5EF4-FFF2-40B4-BE49-F238E27FC236}">
                <a16:creationId xmlns:a16="http://schemas.microsoft.com/office/drawing/2014/main" id="{CE3D336C-B05A-C39A-A9FC-BB73DE40EB8C}"/>
              </a:ext>
            </a:extLst>
          </p:cNvPr>
          <p:cNvPicPr>
            <a:picLocks noChangeAspect="1"/>
          </p:cNvPicPr>
          <p:nvPr/>
        </p:nvPicPr>
        <p:blipFill>
          <a:blip r:embed="rId6"/>
          <a:stretch>
            <a:fillRect/>
          </a:stretch>
        </p:blipFill>
        <p:spPr>
          <a:xfrm>
            <a:off x="7723177" y="2251864"/>
            <a:ext cx="4185371" cy="2354271"/>
          </a:xfrm>
          <a:prstGeom prst="rect">
            <a:avLst/>
          </a:prstGeom>
        </p:spPr>
      </p:pic>
      <p:pic>
        <p:nvPicPr>
          <p:cNvPr id="10" name="Picture 9" descr="A picture containing text, font, logo, design&#10;&#10;Description automatically generated">
            <a:extLst>
              <a:ext uri="{FF2B5EF4-FFF2-40B4-BE49-F238E27FC236}">
                <a16:creationId xmlns:a16="http://schemas.microsoft.com/office/drawing/2014/main" id="{B75A88C9-1FC7-A496-8D6A-7222F59F1624}"/>
              </a:ext>
            </a:extLst>
          </p:cNvPr>
          <p:cNvPicPr>
            <a:picLocks noChangeAspect="1"/>
          </p:cNvPicPr>
          <p:nvPr/>
        </p:nvPicPr>
        <p:blipFill>
          <a:blip r:embed="rId7"/>
          <a:stretch>
            <a:fillRect/>
          </a:stretch>
        </p:blipFill>
        <p:spPr>
          <a:xfrm>
            <a:off x="8724699" y="5975363"/>
            <a:ext cx="3028331" cy="7293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1" name="Ink 10">
                <a:extLst>
                  <a:ext uri="{FF2B5EF4-FFF2-40B4-BE49-F238E27FC236}">
                    <a16:creationId xmlns:a16="http://schemas.microsoft.com/office/drawing/2014/main" id="{9D656E0B-6F55-AE84-424E-F3E40687E2D7}"/>
                  </a:ext>
                </a:extLst>
              </p14:cNvPr>
              <p14:cNvContentPartPr/>
              <p14:nvPr>
                <p:extLst>
                  <p:ext uri="{42D2F446-02D8-4167-A562-619A0277C38B}">
                    <p15:isNarration xmlns:p15="http://schemas.microsoft.com/office/powerpoint/2012/main" val="1"/>
                  </p:ext>
                </p:extLst>
              </p14:nvPr>
            </p14:nvContentPartPr>
            <p14:xfrm>
              <a:off x="1453320" y="2059920"/>
              <a:ext cx="6096600" cy="4269240"/>
            </p14:xfrm>
          </p:contentPart>
        </mc:Choice>
        <mc:Fallback xmlns="">
          <p:pic>
            <p:nvPicPr>
              <p:cNvPr id="11" name="Ink 10">
                <a:extLst>
                  <a:ext uri="{FF2B5EF4-FFF2-40B4-BE49-F238E27FC236}">
                    <a16:creationId xmlns:a16="http://schemas.microsoft.com/office/drawing/2014/main" id="{9D656E0B-6F55-AE84-424E-F3E40687E2D7}"/>
                  </a:ext>
                </a:extLst>
              </p:cNvPr>
              <p:cNvPicPr>
                <a:picLocks noGrp="1" noRot="1" noChangeAspect="1" noMove="1" noResize="1" noEditPoints="1" noAdjustHandles="1" noChangeArrowheads="1" noChangeShapeType="1"/>
              </p:cNvPicPr>
              <p:nvPr/>
            </p:nvPicPr>
            <p:blipFill>
              <a:blip r:embed="rId9"/>
              <a:stretch>
                <a:fillRect/>
              </a:stretch>
            </p:blipFill>
            <p:spPr>
              <a:xfrm>
                <a:off x="1443960" y="2050560"/>
                <a:ext cx="6115320" cy="4287960"/>
              </a:xfrm>
              <a:prstGeom prst="rect">
                <a:avLst/>
              </a:prstGeom>
            </p:spPr>
          </p:pic>
        </mc:Fallback>
      </mc:AlternateContent>
      <p:pic>
        <p:nvPicPr>
          <p:cNvPr id="12" name="Audio 11">
            <a:hlinkClick r:id="" action="ppaction://media"/>
            <a:extLst>
              <a:ext uri="{FF2B5EF4-FFF2-40B4-BE49-F238E27FC236}">
                <a16:creationId xmlns:a16="http://schemas.microsoft.com/office/drawing/2014/main" id="{E525709D-9B73-5A19-7556-B5D7AA593FE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02008574"/>
      </p:ext>
    </p:extLst>
  </p:cSld>
  <p:clrMapOvr>
    <a:masterClrMapping/>
  </p:clrMapOvr>
  <mc:AlternateContent xmlns:mc="http://schemas.openxmlformats.org/markup-compatibility/2006" xmlns:p14="http://schemas.microsoft.com/office/powerpoint/2010/main">
    <mc:Choice Requires="p14">
      <p:transition spd="slow" p14:dur="2000" advTm="181578"/>
    </mc:Choice>
    <mc:Fallback xmlns="">
      <p:transition spd="slow" advTm="181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6DC1-0C0C-8B24-5E8C-92E61B0700C5}"/>
              </a:ext>
            </a:extLst>
          </p:cNvPr>
          <p:cNvSpPr>
            <a:spLocks noGrp="1"/>
          </p:cNvSpPr>
          <p:nvPr>
            <p:ph type="title"/>
          </p:nvPr>
        </p:nvSpPr>
        <p:spPr>
          <a:xfrm>
            <a:off x="1156855" y="157307"/>
            <a:ext cx="10515600" cy="1325563"/>
          </a:xfrm>
        </p:spPr>
        <p:txBody>
          <a:bodyPr/>
          <a:lstStyle/>
          <a:p>
            <a:r>
              <a:rPr lang="en-US" b="1" u="sng">
                <a:solidFill>
                  <a:srgbClr val="008265"/>
                </a:solidFill>
              </a:rPr>
              <a:t>Conclusion </a:t>
            </a:r>
            <a:endParaRPr lang="en-US" b="1" u="sng" dirty="0">
              <a:solidFill>
                <a:srgbClr val="008265"/>
              </a:solidFill>
            </a:endParaRPr>
          </a:p>
        </p:txBody>
      </p:sp>
      <p:graphicFrame>
        <p:nvGraphicFramePr>
          <p:cNvPr id="6" name="Content Placeholder 2">
            <a:extLst>
              <a:ext uri="{FF2B5EF4-FFF2-40B4-BE49-F238E27FC236}">
                <a16:creationId xmlns:a16="http://schemas.microsoft.com/office/drawing/2014/main" id="{C566AB04-71F7-203D-1953-3424B4C05066}"/>
              </a:ext>
            </a:extLst>
          </p:cNvPr>
          <p:cNvGraphicFramePr>
            <a:graphicFrameLocks noGrp="1"/>
          </p:cNvGraphicFramePr>
          <p:nvPr>
            <p:ph idx="1"/>
          </p:nvPr>
        </p:nvGraphicFramePr>
        <p:xfrm>
          <a:off x="838200" y="1385454"/>
          <a:ext cx="10515600" cy="43620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A picture containing text, font, logo, design&#10;&#10;Description automatically generated">
            <a:extLst>
              <a:ext uri="{FF2B5EF4-FFF2-40B4-BE49-F238E27FC236}">
                <a16:creationId xmlns:a16="http://schemas.microsoft.com/office/drawing/2014/main" id="{85299679-65EF-325C-330D-7B28FB1A7B54}"/>
              </a:ext>
            </a:extLst>
          </p:cNvPr>
          <p:cNvPicPr>
            <a:picLocks noChangeAspect="1"/>
          </p:cNvPicPr>
          <p:nvPr/>
        </p:nvPicPr>
        <p:blipFill>
          <a:blip r:embed="rId9"/>
          <a:stretch>
            <a:fillRect/>
          </a:stretch>
        </p:blipFill>
        <p:spPr>
          <a:xfrm>
            <a:off x="8724699" y="5975363"/>
            <a:ext cx="3028331" cy="7293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7" name="Ink 6">
                <a:extLst>
                  <a:ext uri="{FF2B5EF4-FFF2-40B4-BE49-F238E27FC236}">
                    <a16:creationId xmlns:a16="http://schemas.microsoft.com/office/drawing/2014/main" id="{4AFED723-F645-0B5D-833E-BAA5C606F819}"/>
                  </a:ext>
                </a:extLst>
              </p14:cNvPr>
              <p14:cNvContentPartPr/>
              <p14:nvPr>
                <p:extLst>
                  <p:ext uri="{42D2F446-02D8-4167-A562-619A0277C38B}">
                    <p15:isNarration xmlns:p15="http://schemas.microsoft.com/office/powerpoint/2012/main" val="1"/>
                  </p:ext>
                </p:extLst>
              </p14:nvPr>
            </p14:nvContentPartPr>
            <p14:xfrm>
              <a:off x="8544240" y="1580400"/>
              <a:ext cx="1594800" cy="896400"/>
            </p14:xfrm>
          </p:contentPart>
        </mc:Choice>
        <mc:Fallback xmlns="">
          <p:pic>
            <p:nvPicPr>
              <p:cNvPr id="7" name="Ink 6">
                <a:extLst>
                  <a:ext uri="{FF2B5EF4-FFF2-40B4-BE49-F238E27FC236}">
                    <a16:creationId xmlns:a16="http://schemas.microsoft.com/office/drawing/2014/main" id="{4AFED723-F645-0B5D-833E-BAA5C606F819}"/>
                  </a:ext>
                </a:extLst>
              </p:cNvPr>
              <p:cNvPicPr>
                <a:picLocks noGrp="1" noRot="1" noChangeAspect="1" noMove="1" noResize="1" noEditPoints="1" noAdjustHandles="1" noChangeArrowheads="1" noChangeShapeType="1"/>
              </p:cNvPicPr>
              <p:nvPr/>
            </p:nvPicPr>
            <p:blipFill>
              <a:blip r:embed="rId11"/>
              <a:stretch>
                <a:fillRect/>
              </a:stretch>
            </p:blipFill>
            <p:spPr>
              <a:xfrm>
                <a:off x="8534880" y="1571040"/>
                <a:ext cx="1613520" cy="915120"/>
              </a:xfrm>
              <a:prstGeom prst="rect">
                <a:avLst/>
              </a:prstGeom>
            </p:spPr>
          </p:pic>
        </mc:Fallback>
      </mc:AlternateContent>
      <p:pic>
        <p:nvPicPr>
          <p:cNvPr id="8" name="Audio 7">
            <a:hlinkClick r:id="" action="ppaction://media"/>
            <a:extLst>
              <a:ext uri="{FF2B5EF4-FFF2-40B4-BE49-F238E27FC236}">
                <a16:creationId xmlns:a16="http://schemas.microsoft.com/office/drawing/2014/main" id="{2DD3E246-4CAE-A9B2-41CA-77266532B38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6769664"/>
      </p:ext>
    </p:extLst>
  </p:cSld>
  <p:clrMapOvr>
    <a:masterClrMapping/>
  </p:clrMapOvr>
  <mc:AlternateContent xmlns:mc="http://schemas.openxmlformats.org/markup-compatibility/2006" xmlns:p14="http://schemas.microsoft.com/office/powerpoint/2010/main">
    <mc:Choice Requires="p14">
      <p:transition spd="slow" p14:dur="2000" advTm="79616"/>
    </mc:Choice>
    <mc:Fallback xmlns="">
      <p:transition spd="slow" advTm="79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1D257-5326-A4F7-12A9-E6863B7466CF}"/>
              </a:ext>
            </a:extLst>
          </p:cNvPr>
          <p:cNvSpPr>
            <a:spLocks noGrp="1"/>
          </p:cNvSpPr>
          <p:nvPr>
            <p:ph type="title"/>
          </p:nvPr>
        </p:nvSpPr>
        <p:spPr>
          <a:xfrm>
            <a:off x="838200" y="365125"/>
            <a:ext cx="10515600" cy="1306443"/>
          </a:xfrm>
        </p:spPr>
        <p:txBody>
          <a:bodyPr>
            <a:normAutofit/>
          </a:bodyPr>
          <a:lstStyle/>
          <a:p>
            <a:r>
              <a:rPr lang="en-US" sz="4000" b="1" u="sng">
                <a:solidFill>
                  <a:srgbClr val="008265"/>
                </a:solidFill>
              </a:rPr>
              <a:t>Conclusion (continued)</a:t>
            </a:r>
            <a:endParaRPr lang="en-US" sz="4000" b="1" u="sng" dirty="0">
              <a:solidFill>
                <a:srgbClr val="008265"/>
              </a:solidFill>
            </a:endParaRPr>
          </a:p>
        </p:txBody>
      </p:sp>
      <p:pic>
        <p:nvPicPr>
          <p:cNvPr id="6" name="Picture 5" descr="A close-up of a blue and yellow striped wall&#10;&#10;Description automatically generated with low confidence">
            <a:extLst>
              <a:ext uri="{FF2B5EF4-FFF2-40B4-BE49-F238E27FC236}">
                <a16:creationId xmlns:a16="http://schemas.microsoft.com/office/drawing/2014/main" id="{6587E5D5-A0E7-B3A3-B008-7723EEAEE88F}"/>
              </a:ext>
            </a:extLst>
          </p:cNvPr>
          <p:cNvPicPr>
            <a:picLocks noChangeAspect="1"/>
          </p:cNvPicPr>
          <p:nvPr/>
        </p:nvPicPr>
        <p:blipFill rotWithShape="1">
          <a:blip r:embed="rId4"/>
          <a:srcRect l="15698" r="32041" b="-1"/>
          <a:stretch/>
        </p:blipFill>
        <p:spPr>
          <a:xfrm>
            <a:off x="8159401" y="1671568"/>
            <a:ext cx="3423093" cy="4224808"/>
          </a:xfrm>
          <a:prstGeom prst="rect">
            <a:avLst/>
          </a:prstGeom>
        </p:spPr>
      </p:pic>
      <p:graphicFrame>
        <p:nvGraphicFramePr>
          <p:cNvPr id="5" name="Content Placeholder 2">
            <a:extLst>
              <a:ext uri="{FF2B5EF4-FFF2-40B4-BE49-F238E27FC236}">
                <a16:creationId xmlns:a16="http://schemas.microsoft.com/office/drawing/2014/main" id="{BA417ADC-56B7-435B-52C2-D23B95F3FC02}"/>
              </a:ext>
            </a:extLst>
          </p:cNvPr>
          <p:cNvGraphicFramePr>
            <a:graphicFrameLocks noGrp="1"/>
          </p:cNvGraphicFramePr>
          <p:nvPr>
            <p:ph idx="1"/>
            <p:extLst>
              <p:ext uri="{D42A27DB-BD31-4B8C-83A1-F6EECF244321}">
                <p14:modId xmlns:p14="http://schemas.microsoft.com/office/powerpoint/2010/main" val="2126068614"/>
              </p:ext>
            </p:extLst>
          </p:nvPr>
        </p:nvGraphicFramePr>
        <p:xfrm>
          <a:off x="838200" y="1825625"/>
          <a:ext cx="6714744" cy="43034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descr="A picture containing text, font, logo, design&#10;&#10;Description automatically generated">
            <a:extLst>
              <a:ext uri="{FF2B5EF4-FFF2-40B4-BE49-F238E27FC236}">
                <a16:creationId xmlns:a16="http://schemas.microsoft.com/office/drawing/2014/main" id="{35767890-3A7D-61CC-617C-6B2BF52359C6}"/>
              </a:ext>
            </a:extLst>
          </p:cNvPr>
          <p:cNvPicPr>
            <a:picLocks noChangeAspect="1"/>
          </p:cNvPicPr>
          <p:nvPr/>
        </p:nvPicPr>
        <p:blipFill>
          <a:blip r:embed="rId10"/>
          <a:stretch>
            <a:fillRect/>
          </a:stretch>
        </p:blipFill>
        <p:spPr>
          <a:xfrm>
            <a:off x="8724699" y="5975363"/>
            <a:ext cx="3028331" cy="7293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7" name="Ink 6">
                <a:extLst>
                  <a:ext uri="{FF2B5EF4-FFF2-40B4-BE49-F238E27FC236}">
                    <a16:creationId xmlns:a16="http://schemas.microsoft.com/office/drawing/2014/main" id="{9759ED52-ED18-4F26-AF00-4698D6236658}"/>
                  </a:ext>
                </a:extLst>
              </p14:cNvPr>
              <p14:cNvContentPartPr/>
              <p14:nvPr>
                <p:extLst>
                  <p:ext uri="{42D2F446-02D8-4167-A562-619A0277C38B}">
                    <p15:isNarration xmlns:p15="http://schemas.microsoft.com/office/powerpoint/2012/main" val="1"/>
                  </p:ext>
                </p:extLst>
              </p14:nvPr>
            </p14:nvContentPartPr>
            <p14:xfrm>
              <a:off x="6462720" y="5686560"/>
              <a:ext cx="572040" cy="459000"/>
            </p14:xfrm>
          </p:contentPart>
        </mc:Choice>
        <mc:Fallback xmlns="">
          <p:pic>
            <p:nvPicPr>
              <p:cNvPr id="7" name="Ink 6">
                <a:extLst>
                  <a:ext uri="{FF2B5EF4-FFF2-40B4-BE49-F238E27FC236}">
                    <a16:creationId xmlns:a16="http://schemas.microsoft.com/office/drawing/2014/main" id="{9759ED52-ED18-4F26-AF00-4698D6236658}"/>
                  </a:ext>
                </a:extLst>
              </p:cNvPr>
              <p:cNvPicPr>
                <a:picLocks noGrp="1" noRot="1" noChangeAspect="1" noMove="1" noResize="1" noEditPoints="1" noAdjustHandles="1" noChangeArrowheads="1" noChangeShapeType="1"/>
              </p:cNvPicPr>
              <p:nvPr/>
            </p:nvPicPr>
            <p:blipFill>
              <a:blip r:embed="rId12"/>
              <a:stretch>
                <a:fillRect/>
              </a:stretch>
            </p:blipFill>
            <p:spPr>
              <a:xfrm>
                <a:off x="6453360" y="5677200"/>
                <a:ext cx="590760" cy="477720"/>
              </a:xfrm>
              <a:prstGeom prst="rect">
                <a:avLst/>
              </a:prstGeom>
            </p:spPr>
          </p:pic>
        </mc:Fallback>
      </mc:AlternateContent>
      <p:pic>
        <p:nvPicPr>
          <p:cNvPr id="8" name="Audio 7">
            <a:hlinkClick r:id="" action="ppaction://media"/>
            <a:extLst>
              <a:ext uri="{FF2B5EF4-FFF2-40B4-BE49-F238E27FC236}">
                <a16:creationId xmlns:a16="http://schemas.microsoft.com/office/drawing/2014/main" id="{51D61F99-A279-F4BB-82DE-1B14C2A727F0}"/>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48884065"/>
      </p:ext>
    </p:extLst>
  </p:cSld>
  <p:clrMapOvr>
    <a:masterClrMapping/>
  </p:clrMapOvr>
  <mc:AlternateContent xmlns:mc="http://schemas.openxmlformats.org/markup-compatibility/2006" xmlns:p14="http://schemas.microsoft.com/office/powerpoint/2010/main">
    <mc:Choice Requires="p14">
      <p:transition spd="slow" p14:dur="2000" advTm="112010"/>
    </mc:Choice>
    <mc:Fallback xmlns="">
      <p:transition spd="slow" advTm="11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086C6B-82B4-44E3-4841-F7704639CD2D}"/>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dirty="0">
                <a:solidFill>
                  <a:schemeClr val="tx1"/>
                </a:solidFill>
                <a:latin typeface="+mj-lt"/>
                <a:ea typeface="+mj-ea"/>
                <a:cs typeface="+mj-cs"/>
              </a:rPr>
              <a:t>The END</a:t>
            </a:r>
          </a:p>
        </p:txBody>
      </p:sp>
      <p:pic>
        <p:nvPicPr>
          <p:cNvPr id="7" name="Graphic 6" descr="Smiling Face with No Fill">
            <a:extLst>
              <a:ext uri="{FF2B5EF4-FFF2-40B4-BE49-F238E27FC236}">
                <a16:creationId xmlns:a16="http://schemas.microsoft.com/office/drawing/2014/main" id="{E4A1D6AB-EE87-0A77-9D0E-FF8DBC7AD6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01658" y="720190"/>
            <a:ext cx="5584353" cy="5584353"/>
          </a:xfrm>
          <a:prstGeom prst="rect">
            <a:avLst/>
          </a:prstGeom>
        </p:spPr>
      </p:pic>
      <p:pic>
        <p:nvPicPr>
          <p:cNvPr id="4" name="Picture 3" descr="A picture containing text, font, logo, design&#10;&#10;Description automatically generated">
            <a:extLst>
              <a:ext uri="{FF2B5EF4-FFF2-40B4-BE49-F238E27FC236}">
                <a16:creationId xmlns:a16="http://schemas.microsoft.com/office/drawing/2014/main" id="{DE351FFD-8D0A-CA6C-DB13-E1300229F987}"/>
              </a:ext>
            </a:extLst>
          </p:cNvPr>
          <p:cNvPicPr>
            <a:picLocks noChangeAspect="1"/>
          </p:cNvPicPr>
          <p:nvPr/>
        </p:nvPicPr>
        <p:blipFill>
          <a:blip r:embed="rId7"/>
          <a:stretch>
            <a:fillRect/>
          </a:stretch>
        </p:blipFill>
        <p:spPr>
          <a:xfrm>
            <a:off x="8724699" y="5975363"/>
            <a:ext cx="3028331" cy="729337"/>
          </a:xfrm>
          <a:prstGeom prst="rect">
            <a:avLst/>
          </a:prstGeom>
        </p:spPr>
      </p:pic>
      <p:pic>
        <p:nvPicPr>
          <p:cNvPr id="5" name="Audio 4">
            <a:hlinkClick r:id="" action="ppaction://media"/>
            <a:extLst>
              <a:ext uri="{FF2B5EF4-FFF2-40B4-BE49-F238E27FC236}">
                <a16:creationId xmlns:a16="http://schemas.microsoft.com/office/drawing/2014/main" id="{F1D45CB7-BA66-00CC-6D3B-2A51064AF25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2311939"/>
      </p:ext>
    </p:extLst>
  </p:cSld>
  <p:clrMapOvr>
    <a:masterClrMapping/>
  </p:clrMapOvr>
  <mc:AlternateContent xmlns:mc="http://schemas.openxmlformats.org/markup-compatibility/2006" xmlns:p14="http://schemas.microsoft.com/office/powerpoint/2010/main">
    <mc:Choice Requires="p14">
      <p:transition spd="slow" p14:dur="2000" advTm="4672"/>
    </mc:Choice>
    <mc:Fallback xmlns="">
      <p:transition spd="slow" advTm="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5C00409-EB84-42D9-891F-E679C949F8BF}"/>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solidFill>
                  <a:srgbClr val="008265"/>
                </a:solidFill>
              </a:rPr>
              <a:t>Final Project Introduction</a:t>
            </a:r>
          </a:p>
        </p:txBody>
      </p:sp>
      <p:sp>
        <p:nvSpPr>
          <p:cNvPr id="2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2621666-E4F6-4C1C-B983-C45DE5E6AE3E}"/>
              </a:ext>
            </a:extLst>
          </p:cNvPr>
          <p:cNvSpPr txBox="1"/>
          <p:nvPr/>
        </p:nvSpPr>
        <p:spPr>
          <a:xfrm>
            <a:off x="572493" y="2071316"/>
            <a:ext cx="6713552" cy="4119172"/>
          </a:xfrm>
          <a:prstGeom prst="rect">
            <a:avLst/>
          </a:prstGeo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2800" b="1" dirty="0"/>
              <a:t>Part I: Use TensorFlow Directly in Coding</a:t>
            </a:r>
          </a:p>
          <a:p>
            <a:pPr indent="-228600">
              <a:lnSpc>
                <a:spcPct val="90000"/>
              </a:lnSpc>
              <a:spcAft>
                <a:spcPts val="1200"/>
              </a:spcAft>
              <a:buFont typeface="Arial" panose="020B0604020202020204" pitchFamily="34" charset="0"/>
              <a:buChar char="•"/>
              <a:defRPr/>
            </a:pPr>
            <a:r>
              <a:rPr lang="en-US" sz="2800" b="1" dirty="0"/>
              <a:t>Part II: A Dataset of Images or Audio Files</a:t>
            </a:r>
          </a:p>
          <a:p>
            <a:pPr indent="-228600">
              <a:lnSpc>
                <a:spcPct val="90000"/>
              </a:lnSpc>
              <a:spcAft>
                <a:spcPts val="1200"/>
              </a:spcAft>
              <a:buFont typeface="Arial" panose="020B0604020202020204" pitchFamily="34" charset="0"/>
              <a:buChar char="•"/>
              <a:defRPr/>
            </a:pPr>
            <a:r>
              <a:rPr lang="en-US" sz="2800" b="1" dirty="0"/>
              <a:t>Part III: Obtain the Cifar-10 Dataset </a:t>
            </a:r>
          </a:p>
          <a:p>
            <a:pPr indent="-228600">
              <a:lnSpc>
                <a:spcPct val="90000"/>
              </a:lnSpc>
              <a:spcAft>
                <a:spcPts val="1200"/>
              </a:spcAft>
              <a:buFont typeface="Arial" panose="020B0604020202020204" pitchFamily="34" charset="0"/>
              <a:buChar char="•"/>
              <a:defRPr/>
            </a:pPr>
            <a:r>
              <a:rPr lang="en-US" sz="2800" b="1" dirty="0"/>
              <a:t>Part IV: Build, Train, and Test CNN on CIFAR-10 Dataset </a:t>
            </a:r>
          </a:p>
          <a:p>
            <a:pPr indent="-228600">
              <a:lnSpc>
                <a:spcPct val="90000"/>
              </a:lnSpc>
              <a:spcAft>
                <a:spcPts val="1200"/>
              </a:spcAft>
              <a:buFont typeface="Arial" panose="020B0604020202020204" pitchFamily="34" charset="0"/>
              <a:buChar char="•"/>
              <a:defRPr/>
            </a:pPr>
            <a:r>
              <a:rPr lang="en-US" sz="2800" b="1" dirty="0"/>
              <a:t>Part V: Compare CNN Performance</a:t>
            </a:r>
          </a:p>
          <a:p>
            <a:pPr indent="-228600">
              <a:lnSpc>
                <a:spcPct val="90000"/>
              </a:lnSpc>
              <a:spcAft>
                <a:spcPts val="1200"/>
              </a:spcAft>
              <a:buFont typeface="Arial" panose="020B0604020202020204" pitchFamily="34" charset="0"/>
              <a:buChar char="•"/>
              <a:defRPr/>
            </a:pPr>
            <a:r>
              <a:rPr lang="en-US" sz="2800" b="1" dirty="0"/>
              <a:t>Part VI: Improve CNN Performance </a:t>
            </a:r>
          </a:p>
          <a:p>
            <a:pPr marL="0" marR="0" lvl="0" indent="-228600" fontAlgn="auto">
              <a:lnSpc>
                <a:spcPct val="90000"/>
              </a:lnSpc>
              <a:spcBef>
                <a:spcPts val="0"/>
              </a:spcBef>
              <a:spcAft>
                <a:spcPts val="1200"/>
              </a:spcAft>
              <a:buClrTx/>
              <a:buSzTx/>
              <a:buFont typeface="Arial" panose="020B0604020202020204" pitchFamily="34" charset="0"/>
              <a:buChar char="•"/>
              <a:tabLst/>
              <a:defRPr/>
            </a:pPr>
            <a:endParaRPr lang="en-US" sz="2200" b="1" dirty="0"/>
          </a:p>
        </p:txBody>
      </p:sp>
      <p:pic>
        <p:nvPicPr>
          <p:cNvPr id="9" name="Picture 8" descr="A blurry image of a car&#10;&#10;Description automatically generated">
            <a:extLst>
              <a:ext uri="{FF2B5EF4-FFF2-40B4-BE49-F238E27FC236}">
                <a16:creationId xmlns:a16="http://schemas.microsoft.com/office/drawing/2014/main" id="{4B72622E-5FC9-C993-DEE8-8EAF550B9B75}"/>
              </a:ext>
            </a:extLst>
          </p:cNvPr>
          <p:cNvPicPr>
            <a:picLocks noChangeAspect="1"/>
          </p:cNvPicPr>
          <p:nvPr/>
        </p:nvPicPr>
        <p:blipFill rotWithShape="1">
          <a:blip r:embed="rId5"/>
          <a:srcRect r="6681"/>
          <a:stretch/>
        </p:blipFill>
        <p:spPr>
          <a:xfrm>
            <a:off x="7675658" y="2093976"/>
            <a:ext cx="3941064" cy="4096512"/>
          </a:xfrm>
          <a:prstGeom prst="rect">
            <a:avLst/>
          </a:prstGeom>
        </p:spPr>
      </p:pic>
      <p:sp>
        <p:nvSpPr>
          <p:cNvPr id="2" name="Slide Number Placeholder 1">
            <a:extLst>
              <a:ext uri="{FF2B5EF4-FFF2-40B4-BE49-F238E27FC236}">
                <a16:creationId xmlns:a16="http://schemas.microsoft.com/office/drawing/2014/main" id="{33E1630A-640A-44BA-B39D-9BAA103CC5D0}"/>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spcAft>
                <a:spcPts val="600"/>
              </a:spcAft>
              <a:defRPr/>
            </a:pPr>
            <a:fld id="{F05FAD7D-AA31-4FFA-9AD4-7AF17774CD50}" type="slidenum">
              <a:rPr lang="en-US" smtClean="0">
                <a:solidFill>
                  <a:prstClr val="black">
                    <a:tint val="75000"/>
                  </a:prstClr>
                </a:solidFill>
                <a:latin typeface="Calibri" panose="020F0502020204030204"/>
              </a:rPr>
              <a:pPr>
                <a:spcAft>
                  <a:spcPts val="600"/>
                </a:spcAft>
                <a:defRPr/>
              </a:pPr>
              <a:t>2</a:t>
            </a:fld>
            <a:endParaRPr lang="en-US">
              <a:solidFill>
                <a:prstClr val="black">
                  <a:tint val="75000"/>
                </a:prstClr>
              </a:solidFill>
              <a:latin typeface="Calibri" panose="020F0502020204030204"/>
            </a:endParaRPr>
          </a:p>
        </p:txBody>
      </p:sp>
      <p:sp>
        <p:nvSpPr>
          <p:cNvPr id="4" name="Rectangle 3">
            <a:extLst>
              <a:ext uri="{FF2B5EF4-FFF2-40B4-BE49-F238E27FC236}">
                <a16:creationId xmlns:a16="http://schemas.microsoft.com/office/drawing/2014/main" id="{79CFED4E-22BF-29FD-2DF5-9804DBA78D17}"/>
              </a:ext>
            </a:extLst>
          </p:cNvPr>
          <p:cNvSpPr/>
          <p:nvPr/>
        </p:nvSpPr>
        <p:spPr>
          <a:xfrm>
            <a:off x="9840416" y="6669360"/>
            <a:ext cx="1692188" cy="144016"/>
          </a:xfrm>
          <a:prstGeom prst="rect">
            <a:avLst/>
          </a:prstGeom>
          <a:solidFill>
            <a:schemeClr val="bg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6ECEC107-19F3-D75D-225F-714AB7C9A6F8}"/>
              </a:ext>
            </a:extLst>
          </p:cNvPr>
          <p:cNvSpPr/>
          <p:nvPr/>
        </p:nvSpPr>
        <p:spPr>
          <a:xfrm>
            <a:off x="0" y="463395"/>
            <a:ext cx="535258" cy="355906"/>
          </a:xfrm>
          <a:prstGeom prst="rect">
            <a:avLst/>
          </a:prstGeom>
          <a:solidFill>
            <a:srgbClr val="0082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udio 12">
            <a:hlinkClick r:id="" action="ppaction://media"/>
            <a:extLst>
              <a:ext uri="{FF2B5EF4-FFF2-40B4-BE49-F238E27FC236}">
                <a16:creationId xmlns:a16="http://schemas.microsoft.com/office/drawing/2014/main" id="{660F16A2-2713-540C-F585-5A798C7127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45806772"/>
      </p:ext>
    </p:extLst>
  </p:cSld>
  <p:clrMapOvr>
    <a:masterClrMapping/>
  </p:clrMapOvr>
  <mc:AlternateContent xmlns:mc="http://schemas.openxmlformats.org/markup-compatibility/2006" xmlns:p14="http://schemas.microsoft.com/office/powerpoint/2010/main">
    <mc:Choice Requires="p14">
      <p:transition spd="slow" p14:dur="2000" advTm="63861"/>
    </mc:Choice>
    <mc:Fallback xmlns="">
      <p:transition spd="slow" advTm="63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1630A-640A-44BA-B39D-9BAA103CC5D0}"/>
              </a:ext>
            </a:extLst>
          </p:cNvPr>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F05FAD7D-AA31-4FFA-9AD4-7AF17774CD50}"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Arial" charset="0"/>
              </a:rPr>
              <a:pPr marL="0" marR="0" lvl="0" indent="0" algn="ctr" defTabSz="914400" rtl="0" eaLnBrk="1" fontAlgn="base" latinLnBrk="0" hangingPunct="1">
                <a:lnSpc>
                  <a:spcPct val="100000"/>
                </a:lnSpc>
                <a:spcBef>
                  <a:spcPct val="0"/>
                </a:spcBef>
                <a:spcAft>
                  <a:spcPct val="0"/>
                </a:spcAft>
                <a:buClrTx/>
                <a:buSzTx/>
                <a:buFontTx/>
                <a:buNone/>
                <a:tabLst/>
                <a:defRPr/>
              </a:pPr>
              <a:t>3</a:t>
            </a:fld>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Arial" charset="0"/>
            </a:endParaRPr>
          </a:p>
        </p:txBody>
      </p:sp>
      <p:sp>
        <p:nvSpPr>
          <p:cNvPr id="3" name="Title 2">
            <a:extLst>
              <a:ext uri="{FF2B5EF4-FFF2-40B4-BE49-F238E27FC236}">
                <a16:creationId xmlns:a16="http://schemas.microsoft.com/office/drawing/2014/main" id="{35C00409-EB84-42D9-891F-E679C949F8BF}"/>
              </a:ext>
            </a:extLst>
          </p:cNvPr>
          <p:cNvSpPr>
            <a:spLocks noGrp="1"/>
          </p:cNvSpPr>
          <p:nvPr>
            <p:ph type="title"/>
          </p:nvPr>
        </p:nvSpPr>
        <p:spPr>
          <a:xfrm>
            <a:off x="662579" y="427391"/>
            <a:ext cx="11104495" cy="1201409"/>
          </a:xfrm>
        </p:spPr>
        <p:txBody>
          <a:bodyPr anchor="t">
            <a:normAutofit fontScale="90000"/>
          </a:bodyPr>
          <a:lstStyle/>
          <a:p>
            <a:pPr fontAlgn="base">
              <a:spcAft>
                <a:spcPct val="0"/>
              </a:spcAft>
              <a:defRPr/>
            </a:pPr>
            <a:r>
              <a:rPr lang="en-US" sz="3300" kern="0" dirty="0">
                <a:solidFill>
                  <a:srgbClr val="008265"/>
                </a:solidFill>
                <a:latin typeface="Arial" panose="020B0604020202020204"/>
                <a:cs typeface="Arial" panose="020B0604020202020204" pitchFamily="34" charset="0"/>
              </a:rPr>
              <a:t>Part I: Use TensorFlow Directly in Coding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3300" kern="0" dirty="0">
                <a:solidFill>
                  <a:srgbClr val="008265"/>
                </a:solidFill>
                <a:latin typeface="Arial" panose="020B0604020202020204"/>
                <a:cs typeface="Arial" panose="020B0604020202020204" pitchFamily="34" charset="0"/>
              </a:rPr>
            </a:br>
            <a:br>
              <a:rPr kumimoji="0" lang="en-US" sz="2800" b="0" i="0" u="none" strike="noStrike" kern="0" cap="none" spc="0" normalizeH="0" baseline="0" noProof="0" dirty="0">
                <a:ln>
                  <a:noFill/>
                </a:ln>
                <a:solidFill>
                  <a:srgbClr val="FFFFFF">
                    <a:lumMod val="50000"/>
                  </a:srgbClr>
                </a:solidFill>
                <a:effectLst/>
                <a:uLnTx/>
                <a:uFillTx/>
                <a:latin typeface="Arial" panose="020B0604020202020204" pitchFamily="34" charset="0"/>
              </a:rPr>
            </a:br>
            <a:r>
              <a:rPr lang="en-US" sz="3300" kern="0" dirty="0">
                <a:solidFill>
                  <a:srgbClr val="008265"/>
                </a:solidFill>
                <a:latin typeface="Arial" panose="020B0604020202020204"/>
                <a:cs typeface="Arial" panose="020B0604020202020204" pitchFamily="34" charset="0"/>
              </a:rPr>
              <a:t>Question 1:                                       Question 2:</a:t>
            </a:r>
            <a:br>
              <a:rPr lang="en-US" sz="3300" kern="0" dirty="0">
                <a:solidFill>
                  <a:srgbClr val="008265"/>
                </a:solidFill>
                <a:latin typeface="Arial" panose="020B0604020202020204"/>
                <a:cs typeface="Arial" panose="020B0604020202020204" pitchFamily="34" charset="0"/>
              </a:rPr>
            </a:br>
            <a:br>
              <a:rPr lang="en-US" sz="3300" kern="0" dirty="0">
                <a:solidFill>
                  <a:srgbClr val="008265"/>
                </a:solidFill>
                <a:latin typeface="Arial" panose="020B0604020202020204"/>
                <a:cs typeface="Arial" panose="020B0604020202020204" pitchFamily="34"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solidFill>
                <a:schemeClr val="bg1">
                  <a:lumMod val="50000"/>
                </a:schemeClr>
              </a:solidFill>
            </a:endParaRPr>
          </a:p>
        </p:txBody>
      </p:sp>
      <p:sp>
        <p:nvSpPr>
          <p:cNvPr id="5" name="Rectangle 4">
            <a:extLst>
              <a:ext uri="{FF2B5EF4-FFF2-40B4-BE49-F238E27FC236}">
                <a16:creationId xmlns:a16="http://schemas.microsoft.com/office/drawing/2014/main" id="{3253E1F6-5CEF-74D6-BA62-31F6A3EB52F8}"/>
              </a:ext>
            </a:extLst>
          </p:cNvPr>
          <p:cNvSpPr/>
          <p:nvPr/>
        </p:nvSpPr>
        <p:spPr>
          <a:xfrm>
            <a:off x="9840416" y="6669360"/>
            <a:ext cx="1692188" cy="144016"/>
          </a:xfrm>
          <a:prstGeom prst="rect">
            <a:avLst/>
          </a:prstGeom>
          <a:solidFill>
            <a:schemeClr val="bg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1EB3F789-14D0-99FC-3FA4-318B6B1BA958}"/>
              </a:ext>
            </a:extLst>
          </p:cNvPr>
          <p:cNvSpPr/>
          <p:nvPr/>
        </p:nvSpPr>
        <p:spPr>
          <a:xfrm>
            <a:off x="-4573" y="427391"/>
            <a:ext cx="478426" cy="338554"/>
          </a:xfrm>
          <a:prstGeom prst="rect">
            <a:avLst/>
          </a:prstGeom>
          <a:solidFill>
            <a:srgbClr val="0082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E41AFF4-DD9E-9382-2C10-654F22263369}"/>
              </a:ext>
            </a:extLst>
          </p:cNvPr>
          <p:cNvSpPr txBox="1"/>
          <p:nvPr/>
        </p:nvSpPr>
        <p:spPr>
          <a:xfrm>
            <a:off x="3876600" y="4320585"/>
            <a:ext cx="1839475" cy="461665"/>
          </a:xfrm>
          <a:prstGeom prst="rect">
            <a:avLst/>
          </a:prstGeom>
          <a:no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23.27% higher than </a:t>
            </a:r>
          </a:p>
          <a:p>
            <a:r>
              <a:rPr lang="en-US" sz="1200" b="1" dirty="0">
                <a:solidFill>
                  <a:schemeClr val="bg1"/>
                </a:solidFill>
                <a:latin typeface="Arial" panose="020B0604020202020204" pitchFamily="34" charset="0"/>
                <a:cs typeface="Arial" panose="020B0604020202020204" pitchFamily="34" charset="0"/>
              </a:rPr>
              <a:t>Human OTC</a:t>
            </a:r>
          </a:p>
        </p:txBody>
      </p:sp>
      <p:sp>
        <p:nvSpPr>
          <p:cNvPr id="11" name="TextBox 10">
            <a:extLst>
              <a:ext uri="{FF2B5EF4-FFF2-40B4-BE49-F238E27FC236}">
                <a16:creationId xmlns:a16="http://schemas.microsoft.com/office/drawing/2014/main" id="{B3F9168E-575F-0AE4-619E-9F2E38518AFE}"/>
              </a:ext>
            </a:extLst>
          </p:cNvPr>
          <p:cNvSpPr txBox="1"/>
          <p:nvPr/>
        </p:nvSpPr>
        <p:spPr>
          <a:xfrm>
            <a:off x="344269" y="2206506"/>
            <a:ext cx="4791919" cy="2031325"/>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Question 1.1: Is the student required to use TensorFlow directly in coding (build, train, and test CNN) in this homework assignment?</a:t>
            </a:r>
          </a:p>
          <a:p>
            <a:endParaRPr lang="en-US" dirty="0">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Answer: Yes, we are required to build, train, and test our CNNs using TensorFlow. </a:t>
            </a:r>
          </a:p>
          <a:p>
            <a:endParaRPr lang="en-US" dirty="0"/>
          </a:p>
        </p:txBody>
      </p:sp>
      <p:sp>
        <p:nvSpPr>
          <p:cNvPr id="12" name="TextBox 11">
            <a:extLst>
              <a:ext uri="{FF2B5EF4-FFF2-40B4-BE49-F238E27FC236}">
                <a16:creationId xmlns:a16="http://schemas.microsoft.com/office/drawing/2014/main" id="{23F2774E-0F3F-6DDE-D669-4B65B812450A}"/>
              </a:ext>
            </a:extLst>
          </p:cNvPr>
          <p:cNvSpPr txBox="1"/>
          <p:nvPr/>
        </p:nvSpPr>
        <p:spPr>
          <a:xfrm>
            <a:off x="6561881" y="2206527"/>
            <a:ext cx="4791919" cy="2308324"/>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Question 1.2: Should the student use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Keras</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coding (build, train, and test CNN) in this homework assignment?</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Answer: No,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Keras</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only used in the first half of the semester and for the midterm. Only TensorFlow is acceptable or this assignment. </a:t>
            </a:r>
          </a:p>
          <a:p>
            <a:endParaRPr lang="en-US" dirty="0"/>
          </a:p>
        </p:txBody>
      </p:sp>
      <p:pic>
        <p:nvPicPr>
          <p:cNvPr id="16" name="Picture 15" descr="A picture containing font, logo, symbol, graphics&#10;&#10;Description automatically generated">
            <a:extLst>
              <a:ext uri="{FF2B5EF4-FFF2-40B4-BE49-F238E27FC236}">
                <a16:creationId xmlns:a16="http://schemas.microsoft.com/office/drawing/2014/main" id="{0BA29C96-2F05-7099-407A-943A55C61712}"/>
              </a:ext>
            </a:extLst>
          </p:cNvPr>
          <p:cNvPicPr>
            <a:picLocks noChangeAspect="1"/>
          </p:cNvPicPr>
          <p:nvPr/>
        </p:nvPicPr>
        <p:blipFill>
          <a:blip r:embed="rId5"/>
          <a:stretch>
            <a:fillRect/>
          </a:stretch>
        </p:blipFill>
        <p:spPr>
          <a:xfrm>
            <a:off x="891096" y="4189658"/>
            <a:ext cx="3241066" cy="2292105"/>
          </a:xfrm>
          <a:prstGeom prst="rect">
            <a:avLst/>
          </a:prstGeom>
        </p:spPr>
      </p:pic>
      <p:pic>
        <p:nvPicPr>
          <p:cNvPr id="20" name="Picture 19" descr="A picture containing font, logo, symbol, graphics&#10;&#10;Description automatically generated">
            <a:extLst>
              <a:ext uri="{FF2B5EF4-FFF2-40B4-BE49-F238E27FC236}">
                <a16:creationId xmlns:a16="http://schemas.microsoft.com/office/drawing/2014/main" id="{386A1541-24BC-7128-D810-8EF1BFA92D44}"/>
              </a:ext>
            </a:extLst>
          </p:cNvPr>
          <p:cNvPicPr>
            <a:picLocks noChangeAspect="1"/>
          </p:cNvPicPr>
          <p:nvPr/>
        </p:nvPicPr>
        <p:blipFill>
          <a:blip r:embed="rId6"/>
          <a:stretch>
            <a:fillRect/>
          </a:stretch>
        </p:blipFill>
        <p:spPr>
          <a:xfrm>
            <a:off x="6516928" y="4320585"/>
            <a:ext cx="3465272" cy="1772194"/>
          </a:xfrm>
          <a:prstGeom prst="rect">
            <a:avLst/>
          </a:prstGeom>
        </p:spPr>
      </p:pic>
      <p:pic>
        <p:nvPicPr>
          <p:cNvPr id="22" name="Graphic 21" descr="Checkmark with solid fill">
            <a:extLst>
              <a:ext uri="{FF2B5EF4-FFF2-40B4-BE49-F238E27FC236}">
                <a16:creationId xmlns:a16="http://schemas.microsoft.com/office/drawing/2014/main" id="{BFDCEE46-B323-BE0D-56DB-E7E8FCEF47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23194" y="3490042"/>
            <a:ext cx="2908968" cy="2908968"/>
          </a:xfrm>
          <a:prstGeom prst="rect">
            <a:avLst/>
          </a:prstGeom>
        </p:spPr>
      </p:pic>
      <p:pic>
        <p:nvPicPr>
          <p:cNvPr id="24" name="Graphic 23" descr="No sign with solid fill">
            <a:extLst>
              <a:ext uri="{FF2B5EF4-FFF2-40B4-BE49-F238E27FC236}">
                <a16:creationId xmlns:a16="http://schemas.microsoft.com/office/drawing/2014/main" id="{EFFA80A1-E0F2-D43B-E7CF-FB1AD38DA1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4735" y="4010119"/>
            <a:ext cx="2358912" cy="2358912"/>
          </a:xfrm>
          <a:prstGeom prst="rect">
            <a:avLst/>
          </a:prstGeom>
        </p:spPr>
      </p:pic>
      <p:pic>
        <p:nvPicPr>
          <p:cNvPr id="26" name="Picture 25" descr="A picture containing text, font, logo, design&#10;&#10;Description automatically generated">
            <a:extLst>
              <a:ext uri="{FF2B5EF4-FFF2-40B4-BE49-F238E27FC236}">
                <a16:creationId xmlns:a16="http://schemas.microsoft.com/office/drawing/2014/main" id="{E8DF8DD7-F176-E04D-5C51-1C7B28308586}"/>
              </a:ext>
            </a:extLst>
          </p:cNvPr>
          <p:cNvPicPr>
            <a:picLocks noChangeAspect="1"/>
          </p:cNvPicPr>
          <p:nvPr/>
        </p:nvPicPr>
        <p:blipFill>
          <a:blip r:embed="rId11"/>
          <a:stretch>
            <a:fillRect/>
          </a:stretch>
        </p:blipFill>
        <p:spPr>
          <a:xfrm>
            <a:off x="9101470" y="6084039"/>
            <a:ext cx="3028331" cy="729337"/>
          </a:xfrm>
          <a:prstGeom prst="rect">
            <a:avLst/>
          </a:prstGeom>
        </p:spPr>
      </p:pic>
      <p:pic>
        <p:nvPicPr>
          <p:cNvPr id="27" name="Audio 26">
            <a:hlinkClick r:id="" action="ppaction://media"/>
            <a:extLst>
              <a:ext uri="{FF2B5EF4-FFF2-40B4-BE49-F238E27FC236}">
                <a16:creationId xmlns:a16="http://schemas.microsoft.com/office/drawing/2014/main" id="{32963D9C-03B7-A69C-16A5-0E606B54C65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53584187"/>
      </p:ext>
    </p:extLst>
  </p:cSld>
  <p:clrMapOvr>
    <a:masterClrMapping/>
  </p:clrMapOvr>
  <mc:AlternateContent xmlns:mc="http://schemas.openxmlformats.org/markup-compatibility/2006" xmlns:p14="http://schemas.microsoft.com/office/powerpoint/2010/main">
    <mc:Choice Requires="p14">
      <p:transition spd="slow" p14:dur="2000" advTm="61013"/>
    </mc:Choice>
    <mc:Fallback xmlns="">
      <p:transition spd="slow" advTm="61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1819D91-3811-E628-5F80-6CCC3F2013D2}"/>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200" dirty="0">
                <a:solidFill>
                  <a:srgbClr val="008265"/>
                </a:solidFill>
              </a:rPr>
              <a:t>Part II: A Dataset of Images or Audio Files</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986A0A8-DC25-AC19-FEB5-4C535B97B133}"/>
              </a:ext>
            </a:extLst>
          </p:cNvPr>
          <p:cNvSpPr>
            <a:spLocks noGrp="1"/>
          </p:cNvSpPr>
          <p:nvPr>
            <p:ph type="body" sz="half" idx="2"/>
          </p:nvPr>
        </p:nvSpPr>
        <p:spPr>
          <a:xfrm>
            <a:off x="640080" y="2605282"/>
            <a:ext cx="4243589" cy="3320668"/>
          </a:xfrm>
        </p:spPr>
        <p:txBody>
          <a:bodyPr vert="horz" lIns="91440" tIns="45720" rIns="91440" bIns="45720" rtlCol="0">
            <a:noAutofit/>
          </a:bodyPr>
          <a:lstStyle/>
          <a:p>
            <a:pPr indent="-228600">
              <a:buFont typeface="Arial" panose="020B0604020202020204" pitchFamily="34" charset="0"/>
              <a:buChar char="•"/>
            </a:pPr>
            <a:r>
              <a:rPr kumimoji="0" lang="en-US" sz="2400" b="1" i="0" u="sng" strike="noStrike" cap="none" spc="0" normalizeH="0" baseline="0" noProof="0" dirty="0">
                <a:ln>
                  <a:noFill/>
                </a:ln>
                <a:effectLst/>
                <a:uLnTx/>
                <a:uFillTx/>
              </a:rPr>
              <a:t>Stanford Dog Dataset</a:t>
            </a:r>
          </a:p>
          <a:p>
            <a:pPr marL="285750" indent="-228600">
              <a:buFont typeface="Arial" panose="020B0604020202020204" pitchFamily="34" charset="0"/>
              <a:buChar char="•"/>
            </a:pPr>
            <a:r>
              <a:rPr lang="en-US" sz="2400" dirty="0">
                <a:effectLst/>
              </a:rPr>
              <a:t>This dataset consists of 20,580 images within 120 categories of dog breeds.</a:t>
            </a:r>
          </a:p>
          <a:p>
            <a:pPr marL="285750" indent="-228600">
              <a:buFont typeface="Arial" panose="020B0604020202020204" pitchFamily="34" charset="0"/>
              <a:buChar char="•"/>
            </a:pPr>
            <a:r>
              <a:rPr lang="en-US" sz="2400" dirty="0">
                <a:effectLst/>
              </a:rPr>
              <a:t>There are approximately 150 images per dog bread.</a:t>
            </a:r>
          </a:p>
          <a:p>
            <a:pPr marL="285750" indent="-228600">
              <a:buFont typeface="Arial" panose="020B0604020202020204" pitchFamily="34" charset="0"/>
              <a:buChar char="•"/>
            </a:pPr>
            <a:r>
              <a:rPr lang="en-US" sz="2400" dirty="0"/>
              <a:t>F</a:t>
            </a:r>
            <a:r>
              <a:rPr lang="en-US" sz="2400" dirty="0">
                <a:effectLst/>
              </a:rPr>
              <a:t>ormulated for fine-grained image categorization</a:t>
            </a:r>
          </a:p>
          <a:p>
            <a:pPr marL="285750" indent="-228600">
              <a:buFont typeface="Arial" panose="020B0604020202020204" pitchFamily="34" charset="0"/>
              <a:buChar char="•"/>
            </a:pPr>
            <a:r>
              <a:rPr lang="en-US" sz="2400" dirty="0"/>
              <a:t>Good candidate for creating a Convolutional Neural Network</a:t>
            </a:r>
          </a:p>
        </p:txBody>
      </p:sp>
      <p:pic>
        <p:nvPicPr>
          <p:cNvPr id="11" name="Content Placeholder 10" descr="A white dog standing in leaves&#10;&#10;Description automatically generated with low confidence">
            <a:extLst>
              <a:ext uri="{FF2B5EF4-FFF2-40B4-BE49-F238E27FC236}">
                <a16:creationId xmlns:a16="http://schemas.microsoft.com/office/drawing/2014/main" id="{CE6A5E07-7237-2A69-947E-FEE535098672}"/>
              </a:ext>
            </a:extLst>
          </p:cNvPr>
          <p:cNvPicPr>
            <a:picLocks noGrp="1" noChangeAspect="1"/>
          </p:cNvPicPr>
          <p:nvPr>
            <p:ph idx="1"/>
          </p:nvPr>
        </p:nvPicPr>
        <p:blipFill rotWithShape="1">
          <a:blip r:embed="rId4">
            <a:extLst>
              <a:ext uri="{837473B0-CC2E-450A-ABE3-18F120FF3D39}">
                <a1611:picAttrSrcUrl xmlns:a1611="http://schemas.microsoft.com/office/drawing/2016/11/main" r:id="rId5"/>
              </a:ext>
            </a:extLst>
          </a:blip>
          <a:srcRect l="24070" r="1349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4" name="Rectangle 13">
            <a:extLst>
              <a:ext uri="{FF2B5EF4-FFF2-40B4-BE49-F238E27FC236}">
                <a16:creationId xmlns:a16="http://schemas.microsoft.com/office/drawing/2014/main" id="{F33C0900-0E96-C7E4-ABF8-5A850549F351}"/>
              </a:ext>
            </a:extLst>
          </p:cNvPr>
          <p:cNvSpPr/>
          <p:nvPr/>
        </p:nvSpPr>
        <p:spPr>
          <a:xfrm>
            <a:off x="-4573" y="427391"/>
            <a:ext cx="478426" cy="338554"/>
          </a:xfrm>
          <a:prstGeom prst="rect">
            <a:avLst/>
          </a:prstGeom>
          <a:solidFill>
            <a:srgbClr val="0082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font, logo, design&#10;&#10;Description automatically generated">
            <a:extLst>
              <a:ext uri="{FF2B5EF4-FFF2-40B4-BE49-F238E27FC236}">
                <a16:creationId xmlns:a16="http://schemas.microsoft.com/office/drawing/2014/main" id="{8459C202-E740-1B63-A5A6-DBF9A7CD3A0D}"/>
              </a:ext>
            </a:extLst>
          </p:cNvPr>
          <p:cNvPicPr>
            <a:picLocks noChangeAspect="1"/>
          </p:cNvPicPr>
          <p:nvPr/>
        </p:nvPicPr>
        <p:blipFill>
          <a:blip r:embed="rId6"/>
          <a:stretch>
            <a:fillRect/>
          </a:stretch>
        </p:blipFill>
        <p:spPr>
          <a:xfrm>
            <a:off x="9101470" y="6084039"/>
            <a:ext cx="3028331" cy="729337"/>
          </a:xfrm>
          <a:prstGeom prst="rect">
            <a:avLst/>
          </a:prstGeom>
        </p:spPr>
      </p:pic>
      <p:pic>
        <p:nvPicPr>
          <p:cNvPr id="17" name="Audio 16">
            <a:hlinkClick r:id="" action="ppaction://media"/>
            <a:extLst>
              <a:ext uri="{FF2B5EF4-FFF2-40B4-BE49-F238E27FC236}">
                <a16:creationId xmlns:a16="http://schemas.microsoft.com/office/drawing/2014/main" id="{C8E3BEEB-07AC-CCD6-D94E-8D203D7518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80556428"/>
      </p:ext>
    </p:extLst>
  </p:cSld>
  <p:clrMapOvr>
    <a:masterClrMapping/>
  </p:clrMapOvr>
  <mc:AlternateContent xmlns:mc="http://schemas.openxmlformats.org/markup-compatibility/2006" xmlns:p14="http://schemas.microsoft.com/office/powerpoint/2010/main">
    <mc:Choice Requires="p14">
      <p:transition spd="slow" p14:dur="2000" advTm="88490"/>
    </mc:Choice>
    <mc:Fallback xmlns="">
      <p:transition spd="slow" advTm="88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86C736B2-A2DA-987C-DA0F-00369A8CF2A1}"/>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sz="3700" kern="1200" dirty="0">
                <a:solidFill>
                  <a:srgbClr val="008265"/>
                </a:solidFill>
                <a:effectLst/>
                <a:latin typeface="+mj-lt"/>
                <a:ea typeface="+mj-ea"/>
                <a:cs typeface="+mj-cs"/>
              </a:rPr>
              <a:t>Part III: Obtain the Cifar-10 Dataset</a:t>
            </a:r>
            <a:br>
              <a:rPr lang="en-US" sz="3700" kern="1200" dirty="0">
                <a:solidFill>
                  <a:schemeClr val="tx1"/>
                </a:solidFill>
                <a:effectLst/>
                <a:latin typeface="+mj-lt"/>
                <a:ea typeface="+mj-ea"/>
                <a:cs typeface="+mj-cs"/>
              </a:rPr>
            </a:br>
            <a:endParaRPr lang="en-US" sz="3700" kern="1200" dirty="0">
              <a:solidFill>
                <a:schemeClr val="tx1"/>
              </a:solidFill>
              <a:latin typeface="+mj-lt"/>
              <a:ea typeface="+mj-ea"/>
              <a:cs typeface="+mj-cs"/>
            </a:endParaRPr>
          </a:p>
        </p:txBody>
      </p:sp>
      <p:sp>
        <p:nvSpPr>
          <p:cNvPr id="8" name="Text Placeholder 7">
            <a:extLst>
              <a:ext uri="{FF2B5EF4-FFF2-40B4-BE49-F238E27FC236}">
                <a16:creationId xmlns:a16="http://schemas.microsoft.com/office/drawing/2014/main" id="{EA9E03F1-B8BE-7918-7C47-1D65CD894D9E}"/>
              </a:ext>
            </a:extLst>
          </p:cNvPr>
          <p:cNvSpPr>
            <a:spLocks noGrp="1"/>
          </p:cNvSpPr>
          <p:nvPr>
            <p:ph type="body" sz="half" idx="2"/>
          </p:nvPr>
        </p:nvSpPr>
        <p:spPr>
          <a:xfrm>
            <a:off x="838201" y="2623381"/>
            <a:ext cx="3888528" cy="3553581"/>
          </a:xfrm>
        </p:spPr>
        <p:txBody>
          <a:bodyPr vert="horz" lIns="91440" tIns="45720" rIns="91440" bIns="45720" rtlCol="0">
            <a:normAutofit fontScale="92500" lnSpcReduction="20000"/>
          </a:bodyPr>
          <a:lstStyle/>
          <a:p>
            <a:pPr marL="285750" indent="-228600">
              <a:buFont typeface="Arial" panose="020B0604020202020204" pitchFamily="34" charset="0"/>
              <a:buChar char="•"/>
            </a:pPr>
            <a:r>
              <a:rPr lang="en-US" sz="2400" b="1" dirty="0">
                <a:effectLst/>
              </a:rPr>
              <a:t>Cifar-10 Dataset  uploaded using the SSH terminal accessed through the Google Cloud Console</a:t>
            </a:r>
          </a:p>
          <a:p>
            <a:pPr marL="285750" indent="-228600">
              <a:buFont typeface="Arial" panose="020B0604020202020204" pitchFamily="34" charset="0"/>
              <a:buChar char="•"/>
            </a:pPr>
            <a:r>
              <a:rPr lang="en-US" sz="2400" b="1" dirty="0"/>
              <a:t>C</a:t>
            </a:r>
            <a:r>
              <a:rPr lang="en-US" sz="2400" b="1" dirty="0">
                <a:effectLst/>
              </a:rPr>
              <a:t>reated a new subfolder in the </a:t>
            </a:r>
            <a:r>
              <a:rPr lang="en-US" sz="2400" b="1" dirty="0" err="1">
                <a:effectLst/>
              </a:rPr>
              <a:t>Jupyter</a:t>
            </a:r>
            <a:r>
              <a:rPr lang="en-US" sz="2400" b="1" dirty="0">
                <a:effectLst/>
              </a:rPr>
              <a:t> directory</a:t>
            </a:r>
          </a:p>
          <a:p>
            <a:pPr marL="285750" indent="-228600">
              <a:buFont typeface="Arial" panose="020B0604020202020204" pitchFamily="34" charset="0"/>
              <a:buChar char="•"/>
            </a:pPr>
            <a:r>
              <a:rPr lang="en-US" sz="2400" b="1" dirty="0"/>
              <a:t>N</a:t>
            </a:r>
            <a:r>
              <a:rPr lang="en-US" sz="2400" b="1" dirty="0">
                <a:effectLst/>
              </a:rPr>
              <a:t>amed the directory Cifar-10 Dataset and copied the dataset into the subfolder</a:t>
            </a:r>
          </a:p>
          <a:p>
            <a:pPr marL="285750" indent="-228600">
              <a:buFont typeface="Arial" panose="020B0604020202020204" pitchFamily="34" charset="0"/>
              <a:buChar char="•"/>
            </a:pPr>
            <a:r>
              <a:rPr lang="en-US" sz="2400" b="1" dirty="0">
                <a:effectLst/>
              </a:rPr>
              <a:t>The dataset then appeared in the </a:t>
            </a:r>
            <a:r>
              <a:rPr lang="en-US" sz="2400" b="1" dirty="0" err="1">
                <a:effectLst/>
              </a:rPr>
              <a:t>Jupyter</a:t>
            </a:r>
            <a:r>
              <a:rPr lang="en-US" sz="2400" b="1" dirty="0">
                <a:effectLst/>
              </a:rPr>
              <a:t> Homepage in the folder</a:t>
            </a:r>
            <a:r>
              <a:rPr lang="en-US" sz="1900" dirty="0">
                <a:effectLst/>
              </a:rPr>
              <a:t>.</a:t>
            </a:r>
            <a:endParaRPr lang="en-US" sz="1900" dirty="0"/>
          </a:p>
        </p:txBody>
      </p:sp>
      <p:pic>
        <p:nvPicPr>
          <p:cNvPr id="7" name="Content Placeholder 6" descr="A screenshot of a computer&#10;&#10;Description automatically generated with medium confidence">
            <a:extLst>
              <a:ext uri="{FF2B5EF4-FFF2-40B4-BE49-F238E27FC236}">
                <a16:creationId xmlns:a16="http://schemas.microsoft.com/office/drawing/2014/main" id="{38696B73-BFB1-D962-8F77-13400DDAD42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91755" y="1144929"/>
            <a:ext cx="6012289" cy="3727618"/>
          </a:xfrm>
          <a:prstGeom prst="rect">
            <a:avLst/>
          </a:prstGeom>
        </p:spPr>
      </p:pic>
      <p:sp>
        <p:nvSpPr>
          <p:cNvPr id="10" name="Rectangle 9">
            <a:extLst>
              <a:ext uri="{FF2B5EF4-FFF2-40B4-BE49-F238E27FC236}">
                <a16:creationId xmlns:a16="http://schemas.microsoft.com/office/drawing/2014/main" id="{9F3286A6-46E2-135F-8E02-0E2F2CAA7E62}"/>
              </a:ext>
            </a:extLst>
          </p:cNvPr>
          <p:cNvSpPr/>
          <p:nvPr/>
        </p:nvSpPr>
        <p:spPr>
          <a:xfrm>
            <a:off x="-4573" y="427391"/>
            <a:ext cx="478426" cy="338554"/>
          </a:xfrm>
          <a:prstGeom prst="rect">
            <a:avLst/>
          </a:prstGeom>
          <a:solidFill>
            <a:srgbClr val="0082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font, logo, design&#10;&#10;Description automatically generated">
            <a:extLst>
              <a:ext uri="{FF2B5EF4-FFF2-40B4-BE49-F238E27FC236}">
                <a16:creationId xmlns:a16="http://schemas.microsoft.com/office/drawing/2014/main" id="{44A7C03B-46CE-A9D1-F2BD-0EE628BAF4D6}"/>
              </a:ext>
            </a:extLst>
          </p:cNvPr>
          <p:cNvPicPr>
            <a:picLocks noChangeAspect="1"/>
          </p:cNvPicPr>
          <p:nvPr/>
        </p:nvPicPr>
        <p:blipFill>
          <a:blip r:embed="rId5"/>
          <a:stretch>
            <a:fillRect/>
          </a:stretch>
        </p:blipFill>
        <p:spPr>
          <a:xfrm>
            <a:off x="9101470" y="6084039"/>
            <a:ext cx="3028331" cy="729337"/>
          </a:xfrm>
          <a:prstGeom prst="rect">
            <a:avLst/>
          </a:prstGeom>
        </p:spPr>
      </p:pic>
      <p:pic>
        <p:nvPicPr>
          <p:cNvPr id="12" name="Audio 11">
            <a:hlinkClick r:id="" action="ppaction://media"/>
            <a:extLst>
              <a:ext uri="{FF2B5EF4-FFF2-40B4-BE49-F238E27FC236}">
                <a16:creationId xmlns:a16="http://schemas.microsoft.com/office/drawing/2014/main" id="{D04803BF-DA60-84F7-7159-A167D33A85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68295024"/>
      </p:ext>
    </p:extLst>
  </p:cSld>
  <p:clrMapOvr>
    <a:masterClrMapping/>
  </p:clrMapOvr>
  <mc:AlternateContent xmlns:mc="http://schemas.openxmlformats.org/markup-compatibility/2006" xmlns:p14="http://schemas.microsoft.com/office/powerpoint/2010/main">
    <mc:Choice Requires="p14">
      <p:transition spd="slow" p14:dur="2000" advTm="100480"/>
    </mc:Choice>
    <mc:Fallback xmlns="">
      <p:transition spd="slow" advTm="100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ollage of images of animals and cars&#10;&#10;Description automatically generated with medium confidence">
            <a:extLst>
              <a:ext uri="{FF2B5EF4-FFF2-40B4-BE49-F238E27FC236}">
                <a16:creationId xmlns:a16="http://schemas.microsoft.com/office/drawing/2014/main" id="{CA51CBE2-470C-7A9A-7E23-40779D4FBA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14" r="23679" b="-1"/>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80BBB05F-4D3C-4881-24A1-4F1285C7D122}"/>
              </a:ext>
            </a:extLst>
          </p:cNvPr>
          <p:cNvSpPr>
            <a:spLocks noGrp="1"/>
          </p:cNvSpPr>
          <p:nvPr>
            <p:ph type="ctrTitle"/>
          </p:nvPr>
        </p:nvSpPr>
        <p:spPr>
          <a:xfrm>
            <a:off x="952228" y="743447"/>
            <a:ext cx="3973385" cy="3692028"/>
          </a:xfrm>
          <a:noFill/>
        </p:spPr>
        <p:txBody>
          <a:bodyPr>
            <a:normAutofit/>
          </a:bodyPr>
          <a:lstStyle/>
          <a:p>
            <a:pPr algn="l"/>
            <a:r>
              <a:rPr lang="en-US" sz="4800" dirty="0">
                <a:solidFill>
                  <a:srgbClr val="008265"/>
                </a:solidFill>
                <a:effectLst/>
                <a:latin typeface="Calibri" panose="020F0502020204030204" pitchFamily="34" charset="0"/>
                <a:ea typeface="Calibri" panose="020F0502020204030204" pitchFamily="34" charset="0"/>
                <a:cs typeface="Times New Roman" panose="02020603050405020304" pitchFamily="18" charset="0"/>
              </a:rPr>
              <a:t>Part IV: Build, Train, and Test CNN on CIFAR-10 Dataset</a:t>
            </a:r>
            <a:br>
              <a:rPr lang="en-US" sz="4800" dirty="0">
                <a:effectLst/>
                <a:latin typeface="Calibri" panose="020F0502020204030204" pitchFamily="34" charset="0"/>
                <a:ea typeface="Calibri" panose="020F0502020204030204" pitchFamily="34" charset="0"/>
                <a:cs typeface="Times New Roman" panose="02020603050405020304" pitchFamily="18" charset="0"/>
              </a:rPr>
            </a:br>
            <a:endParaRPr lang="en-US" sz="4800" dirty="0"/>
          </a:p>
        </p:txBody>
      </p:sp>
      <p:sp>
        <p:nvSpPr>
          <p:cNvPr id="6" name="Subtitle 5">
            <a:extLst>
              <a:ext uri="{FF2B5EF4-FFF2-40B4-BE49-F238E27FC236}">
                <a16:creationId xmlns:a16="http://schemas.microsoft.com/office/drawing/2014/main" id="{961DF7A7-3A6A-5228-230A-7B7E35A88886}"/>
              </a:ext>
            </a:extLst>
          </p:cNvPr>
          <p:cNvSpPr>
            <a:spLocks noGrp="1"/>
          </p:cNvSpPr>
          <p:nvPr>
            <p:ph type="subTitle" idx="1"/>
          </p:nvPr>
        </p:nvSpPr>
        <p:spPr>
          <a:xfrm>
            <a:off x="952229" y="4629234"/>
            <a:ext cx="3973386" cy="1485319"/>
          </a:xfrm>
          <a:noFill/>
        </p:spPr>
        <p:txBody>
          <a:bodyPr>
            <a:normAutofit/>
          </a:bodyPr>
          <a:lstStyle/>
          <a:p>
            <a:pPr algn="l"/>
            <a:r>
              <a:rPr lang="en-US" dirty="0"/>
              <a:t>2-Layered Convolution Neural Network </a:t>
            </a:r>
          </a:p>
        </p:txBody>
      </p:sp>
      <p:pic>
        <p:nvPicPr>
          <p:cNvPr id="11" name="Picture 10" descr="A picture containing text, font, logo, design&#10;&#10;Description automatically generated">
            <a:extLst>
              <a:ext uri="{FF2B5EF4-FFF2-40B4-BE49-F238E27FC236}">
                <a16:creationId xmlns:a16="http://schemas.microsoft.com/office/drawing/2014/main" id="{7C428695-93A9-55F5-3D91-B66EA7CAAB87}"/>
              </a:ext>
            </a:extLst>
          </p:cNvPr>
          <p:cNvPicPr>
            <a:picLocks noChangeAspect="1"/>
          </p:cNvPicPr>
          <p:nvPr/>
        </p:nvPicPr>
        <p:blipFill>
          <a:blip r:embed="rId5"/>
          <a:stretch>
            <a:fillRect/>
          </a:stretch>
        </p:blipFill>
        <p:spPr>
          <a:xfrm>
            <a:off x="505158" y="6063628"/>
            <a:ext cx="3028331" cy="729337"/>
          </a:xfrm>
          <a:prstGeom prst="rect">
            <a:avLst/>
          </a:prstGeom>
        </p:spPr>
      </p:pic>
      <p:pic>
        <p:nvPicPr>
          <p:cNvPr id="12" name="Audio 11">
            <a:hlinkClick r:id="" action="ppaction://media"/>
            <a:extLst>
              <a:ext uri="{FF2B5EF4-FFF2-40B4-BE49-F238E27FC236}">
                <a16:creationId xmlns:a16="http://schemas.microsoft.com/office/drawing/2014/main" id="{DD37ABAD-7141-756F-A40C-9C57E09978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47668641"/>
      </p:ext>
    </p:extLst>
  </p:cSld>
  <p:clrMapOvr>
    <a:masterClrMapping/>
  </p:clrMapOvr>
  <mc:AlternateContent xmlns:mc="http://schemas.openxmlformats.org/markup-compatibility/2006" xmlns:p14="http://schemas.microsoft.com/office/powerpoint/2010/main">
    <mc:Choice Requires="p14">
      <p:transition spd="slow" p14:dur="2000" advTm="33098"/>
    </mc:Choice>
    <mc:Fallback xmlns="">
      <p:transition spd="slow" advTm="3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4" descr="A picture containing text, screenshot, diagram&#10;&#10;Description automatically generated">
            <a:extLst>
              <a:ext uri="{FF2B5EF4-FFF2-40B4-BE49-F238E27FC236}">
                <a16:creationId xmlns:a16="http://schemas.microsoft.com/office/drawing/2014/main" id="{B7773EC6-2E0F-FDD3-1722-37F74765D0B0}"/>
              </a:ext>
            </a:extLst>
          </p:cNvPr>
          <p:cNvPicPr>
            <a:picLocks noGrp="1" noChangeAspect="1"/>
          </p:cNvPicPr>
          <p:nvPr>
            <p:ph idx="1"/>
          </p:nvPr>
        </p:nvPicPr>
        <p:blipFill>
          <a:blip r:embed="rId4"/>
          <a:stretch>
            <a:fillRect/>
          </a:stretch>
        </p:blipFill>
        <p:spPr>
          <a:xfrm>
            <a:off x="1690255" y="817418"/>
            <a:ext cx="8686800" cy="5943599"/>
          </a:xfrm>
          <a:prstGeom prst="rect">
            <a:avLst/>
          </a:prstGeom>
        </p:spPr>
      </p:pic>
      <p:sp>
        <p:nvSpPr>
          <p:cNvPr id="7" name="TextBox 6">
            <a:extLst>
              <a:ext uri="{FF2B5EF4-FFF2-40B4-BE49-F238E27FC236}">
                <a16:creationId xmlns:a16="http://schemas.microsoft.com/office/drawing/2014/main" id="{98DA2A49-2D35-4062-0F3A-EB6A0D263EE2}"/>
              </a:ext>
            </a:extLst>
          </p:cNvPr>
          <p:cNvSpPr txBox="1"/>
          <p:nvPr/>
        </p:nvSpPr>
        <p:spPr>
          <a:xfrm>
            <a:off x="2985655" y="224043"/>
            <a:ext cx="6096000" cy="523220"/>
          </a:xfrm>
          <a:prstGeom prst="rect">
            <a:avLst/>
          </a:prstGeom>
          <a:noFill/>
        </p:spPr>
        <p:txBody>
          <a:bodyPr wrap="square">
            <a:spAutoFit/>
          </a:bodyPr>
          <a:lstStyle/>
          <a:p>
            <a:r>
              <a:rPr lang="en-US" sz="2800" b="0" i="0" u="none" strike="noStrike" dirty="0">
                <a:effectLst/>
                <a:latin typeface="Arial" panose="020B0604020202020204" pitchFamily="34" charset="0"/>
              </a:rPr>
              <a:t>Diagram of the Network </a:t>
            </a:r>
            <a:r>
              <a:rPr lang="en-US" sz="2800" dirty="0">
                <a:latin typeface="Arial" panose="020B0604020202020204" pitchFamily="34" charset="0"/>
              </a:rPr>
              <a:t>A</a:t>
            </a:r>
            <a:r>
              <a:rPr lang="en-US" sz="2800" b="0" i="0" u="none" strike="noStrike" dirty="0">
                <a:effectLst/>
                <a:latin typeface="Arial" panose="020B0604020202020204" pitchFamily="34" charset="0"/>
              </a:rPr>
              <a:t>rchitecture </a:t>
            </a:r>
            <a:endParaRPr lang="en-US" sz="28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103698C3-5A9C-2885-C7A3-3AC8E56B5133}"/>
                  </a:ext>
                </a:extLst>
              </p14:cNvPr>
              <p14:cNvContentPartPr/>
              <p14:nvPr>
                <p:extLst>
                  <p:ext uri="{42D2F446-02D8-4167-A562-619A0277C38B}">
                    <p15:isNarration xmlns:p15="http://schemas.microsoft.com/office/powerpoint/2012/main" val="1"/>
                  </p:ext>
                </p:extLst>
              </p14:nvPr>
            </p14:nvContentPartPr>
            <p14:xfrm>
              <a:off x="1911960" y="1418040"/>
              <a:ext cx="4791240" cy="4770000"/>
            </p14:xfrm>
          </p:contentPart>
        </mc:Choice>
        <mc:Fallback xmlns="">
          <p:pic>
            <p:nvPicPr>
              <p:cNvPr id="8" name="Ink 7">
                <a:extLst>
                  <a:ext uri="{FF2B5EF4-FFF2-40B4-BE49-F238E27FC236}">
                    <a16:creationId xmlns:a16="http://schemas.microsoft.com/office/drawing/2014/main" id="{103698C3-5A9C-2885-C7A3-3AC8E56B5133}"/>
                  </a:ext>
                </a:extLst>
              </p:cNvPr>
              <p:cNvPicPr>
                <a:picLocks noGrp="1" noRot="1" noChangeAspect="1" noMove="1" noResize="1" noEditPoints="1" noAdjustHandles="1" noChangeArrowheads="1" noChangeShapeType="1"/>
              </p:cNvPicPr>
              <p:nvPr/>
            </p:nvPicPr>
            <p:blipFill>
              <a:blip r:embed="rId6"/>
              <a:stretch>
                <a:fillRect/>
              </a:stretch>
            </p:blipFill>
            <p:spPr>
              <a:xfrm>
                <a:off x="1902600" y="1408680"/>
                <a:ext cx="4809960" cy="4788720"/>
              </a:xfrm>
              <a:prstGeom prst="rect">
                <a:avLst/>
              </a:prstGeom>
            </p:spPr>
          </p:pic>
        </mc:Fallback>
      </mc:AlternateContent>
      <p:pic>
        <p:nvPicPr>
          <p:cNvPr id="9" name="Audio 8">
            <a:hlinkClick r:id="" action="ppaction://media"/>
            <a:extLst>
              <a:ext uri="{FF2B5EF4-FFF2-40B4-BE49-F238E27FC236}">
                <a16:creationId xmlns:a16="http://schemas.microsoft.com/office/drawing/2014/main" id="{B50D73D4-0469-2BF6-09B8-A21BC10DF0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73653745"/>
      </p:ext>
    </p:extLst>
  </p:cSld>
  <p:clrMapOvr>
    <a:masterClrMapping/>
  </p:clrMapOvr>
  <mc:AlternateContent xmlns:mc="http://schemas.openxmlformats.org/markup-compatibility/2006" xmlns:p14="http://schemas.microsoft.com/office/powerpoint/2010/main">
    <mc:Choice Requires="p14">
      <p:transition spd="slow" p14:dur="2000" advTm="98410"/>
    </mc:Choice>
    <mc:Fallback xmlns="">
      <p:transition spd="slow" advTm="98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481F-5A5A-0B13-F6FB-91F29CAB96E1}"/>
              </a:ext>
            </a:extLst>
          </p:cNvPr>
          <p:cNvSpPr>
            <a:spLocks noGrp="1"/>
          </p:cNvSpPr>
          <p:nvPr>
            <p:ph type="title"/>
          </p:nvPr>
        </p:nvSpPr>
        <p:spPr/>
        <p:txBody>
          <a:bodyPr/>
          <a:lstStyle/>
          <a:p>
            <a:r>
              <a:rPr lang="en-US" b="0" i="0" u="none" strike="noStrike" dirty="0">
                <a:effectLst/>
                <a:latin typeface="Arial" panose="020B0604020202020204" pitchFamily="34" charset="0"/>
              </a:rPr>
              <a:t>Diagram of the Network </a:t>
            </a:r>
            <a:r>
              <a:rPr lang="en-US" dirty="0">
                <a:latin typeface="Arial" panose="020B0604020202020204" pitchFamily="34" charset="0"/>
              </a:rPr>
              <a:t>A</a:t>
            </a:r>
            <a:r>
              <a:rPr lang="en-US" b="0" i="0" u="none" strike="noStrike" dirty="0">
                <a:effectLst/>
                <a:latin typeface="Arial" panose="020B0604020202020204" pitchFamily="34" charset="0"/>
              </a:rPr>
              <a:t>rchitecture </a:t>
            </a:r>
            <a:endParaRPr lang="en-US" dirty="0"/>
          </a:p>
        </p:txBody>
      </p:sp>
      <p:pic>
        <p:nvPicPr>
          <p:cNvPr id="5" name="Content Placeholder 4" descr="A picture containing text, screenshot, diagram&#10;&#10;Description automatically generated">
            <a:extLst>
              <a:ext uri="{FF2B5EF4-FFF2-40B4-BE49-F238E27FC236}">
                <a16:creationId xmlns:a16="http://schemas.microsoft.com/office/drawing/2014/main" id="{052E217B-EB8F-918E-F236-888C56EBFC85}"/>
              </a:ext>
            </a:extLst>
          </p:cNvPr>
          <p:cNvPicPr>
            <a:picLocks noGrp="1" noChangeAspect="1"/>
          </p:cNvPicPr>
          <p:nvPr>
            <p:ph idx="1"/>
          </p:nvPr>
        </p:nvPicPr>
        <p:blipFill>
          <a:blip r:embed="rId4"/>
          <a:stretch>
            <a:fillRect/>
          </a:stretch>
        </p:blipFill>
        <p:spPr>
          <a:xfrm>
            <a:off x="5230307" y="1533381"/>
            <a:ext cx="6123493" cy="3994583"/>
          </a:xfrm>
        </p:spPr>
      </p:pic>
      <p:sp>
        <p:nvSpPr>
          <p:cNvPr id="8" name="TextBox 7">
            <a:extLst>
              <a:ext uri="{FF2B5EF4-FFF2-40B4-BE49-F238E27FC236}">
                <a16:creationId xmlns:a16="http://schemas.microsoft.com/office/drawing/2014/main" id="{2944737F-7888-A040-8559-EFB370810349}"/>
              </a:ext>
            </a:extLst>
          </p:cNvPr>
          <p:cNvSpPr txBox="1"/>
          <p:nvPr/>
        </p:nvSpPr>
        <p:spPr>
          <a:xfrm>
            <a:off x="98836" y="1700382"/>
            <a:ext cx="4920080" cy="1323439"/>
          </a:xfrm>
          <a:prstGeom prst="rect">
            <a:avLst/>
          </a:prstGeom>
          <a:noFill/>
        </p:spPr>
        <p:txBody>
          <a:bodyPr wrap="square">
            <a:spAutoFit/>
          </a:bodyPr>
          <a:lstStyle/>
          <a:p>
            <a:pPr marL="342900" marR="0" lvl="0" indent="-342900">
              <a:spcBef>
                <a:spcPts val="0"/>
              </a:spcBef>
              <a:spcAft>
                <a:spcPts val="0"/>
              </a:spcAft>
              <a:buFont typeface="Courier New" panose="02070309020205020404" pitchFamily="49" charset="0"/>
              <a:buChar char="o"/>
            </a:pPr>
            <a:r>
              <a:rPr lang="en-US" sz="1600" b="1" dirty="0">
                <a:effectLst/>
                <a:latin typeface="Calibri" panose="020F0502020204030204" pitchFamily="34" charset="0"/>
                <a:ea typeface="Calibri" panose="020F0502020204030204" pitchFamily="34" charset="0"/>
                <a:cs typeface="Times New Roman" panose="02020603050405020304" pitchFamily="18" charset="0"/>
              </a:rPr>
              <a:t>Input 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input data set includes the training set, the test set, and labels. The Cifar_10 dataset consists of images that are 32x32x3 in size which amounts 3072 pixels/weights. </a:t>
            </a:r>
          </a:p>
        </p:txBody>
      </p:sp>
      <p:sp>
        <p:nvSpPr>
          <p:cNvPr id="10" name="TextBox 9">
            <a:extLst>
              <a:ext uri="{FF2B5EF4-FFF2-40B4-BE49-F238E27FC236}">
                <a16:creationId xmlns:a16="http://schemas.microsoft.com/office/drawing/2014/main" id="{495D324D-6298-E343-42DB-E83022ADB554}"/>
              </a:ext>
            </a:extLst>
          </p:cNvPr>
          <p:cNvSpPr txBox="1"/>
          <p:nvPr/>
        </p:nvSpPr>
        <p:spPr>
          <a:xfrm>
            <a:off x="168108" y="3132301"/>
            <a:ext cx="4781535" cy="1569660"/>
          </a:xfrm>
          <a:prstGeom prst="rect">
            <a:avLst/>
          </a:prstGeom>
          <a:noFill/>
        </p:spPr>
        <p:txBody>
          <a:bodyPr wrap="square">
            <a:spAutoFit/>
          </a:bodyPr>
          <a:lstStyle/>
          <a:p>
            <a:pPr marL="342900" marR="0" lvl="0" indent="-342900">
              <a:spcBef>
                <a:spcPts val="0"/>
              </a:spcBef>
              <a:spcAft>
                <a:spcPts val="0"/>
              </a:spcAft>
              <a:buFont typeface="Courier New" panose="02070309020205020404" pitchFamily="49" charset="0"/>
              <a:buChar char="o"/>
            </a:pPr>
            <a:r>
              <a:rPr lang="en-US" sz="1600" b="1" dirty="0">
                <a:effectLst/>
                <a:latin typeface="Calibri" panose="020F0502020204030204" pitchFamily="34" charset="0"/>
                <a:ea typeface="Calibri" panose="020F0502020204030204" pitchFamily="34" charset="0"/>
                <a:cs typeface="Times New Roman" panose="02020603050405020304" pitchFamily="18" charset="0"/>
              </a:rPr>
              <a:t>First Convolutional 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First Convolutional Layer extracts the features of the data by performing 2D convolution and then passing through a RELU activation function and then a bias term is added to the function. </a:t>
            </a:r>
          </a:p>
        </p:txBody>
      </p:sp>
      <p:sp>
        <p:nvSpPr>
          <p:cNvPr id="12" name="TextBox 11">
            <a:extLst>
              <a:ext uri="{FF2B5EF4-FFF2-40B4-BE49-F238E27FC236}">
                <a16:creationId xmlns:a16="http://schemas.microsoft.com/office/drawing/2014/main" id="{21323F81-CA37-3620-5723-B7377E69D9DC}"/>
              </a:ext>
            </a:extLst>
          </p:cNvPr>
          <p:cNvSpPr txBox="1"/>
          <p:nvPr/>
        </p:nvSpPr>
        <p:spPr>
          <a:xfrm>
            <a:off x="62199" y="4770082"/>
            <a:ext cx="5342860" cy="2062103"/>
          </a:xfrm>
          <a:prstGeom prst="rect">
            <a:avLst/>
          </a:prstGeom>
          <a:noFill/>
        </p:spPr>
        <p:txBody>
          <a:bodyPr wrap="square">
            <a:spAutoFit/>
          </a:bodyPr>
          <a:lstStyle/>
          <a:p>
            <a:pPr marL="342900" marR="0" lvl="0" indent="-342900">
              <a:spcBef>
                <a:spcPts val="0"/>
              </a:spcBef>
              <a:spcAft>
                <a:spcPts val="0"/>
              </a:spcAft>
              <a:buFont typeface="Courier New" panose="02070309020205020404" pitchFamily="49" charset="0"/>
              <a:buChar char="o"/>
            </a:pPr>
            <a:r>
              <a:rPr lang="en-US" sz="1600" b="1" dirty="0">
                <a:effectLst/>
                <a:latin typeface="Calibri" panose="020F0502020204030204" pitchFamily="34" charset="0"/>
                <a:ea typeface="Calibri" panose="020F0502020204030204" pitchFamily="34" charset="0"/>
                <a:cs typeface="Times New Roman" panose="02020603050405020304" pitchFamily="18" charset="0"/>
              </a:rPr>
              <a:t>1</a:t>
            </a:r>
            <a:r>
              <a:rPr lang="en-US" sz="1600" b="1"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600" b="1" dirty="0">
                <a:effectLst/>
                <a:latin typeface="Calibri" panose="020F0502020204030204" pitchFamily="34" charset="0"/>
                <a:ea typeface="Calibri" panose="020F0502020204030204" pitchFamily="34" charset="0"/>
                <a:cs typeface="Times New Roman" panose="02020603050405020304" pitchFamily="18" charset="0"/>
              </a:rPr>
              <a:t> Pooling 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purpose of this layer, the pooling layer, is to reduce the dimensions of the input. The confine of the pooling layer is defined by the max-pool function which condenses the input layer to a 2x2 dimension. The pooling layer is important because it helps simplify the computational complexity of the neural network. </a:t>
            </a:r>
          </a:p>
        </p:txBody>
      </p:sp>
      <p:pic>
        <p:nvPicPr>
          <p:cNvPr id="13" name="Picture 12" descr="A picture containing text, font, logo, design&#10;&#10;Description automatically generated">
            <a:extLst>
              <a:ext uri="{FF2B5EF4-FFF2-40B4-BE49-F238E27FC236}">
                <a16:creationId xmlns:a16="http://schemas.microsoft.com/office/drawing/2014/main" id="{3BDABBE0-B778-B5B8-9D00-FCBD2937A439}"/>
              </a:ext>
            </a:extLst>
          </p:cNvPr>
          <p:cNvPicPr>
            <a:picLocks noChangeAspect="1"/>
          </p:cNvPicPr>
          <p:nvPr/>
        </p:nvPicPr>
        <p:blipFill>
          <a:blip r:embed="rId5"/>
          <a:stretch>
            <a:fillRect/>
          </a:stretch>
        </p:blipFill>
        <p:spPr>
          <a:xfrm>
            <a:off x="9101470" y="6084039"/>
            <a:ext cx="3028331" cy="7293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4" name="Ink 13">
                <a:extLst>
                  <a:ext uri="{FF2B5EF4-FFF2-40B4-BE49-F238E27FC236}">
                    <a16:creationId xmlns:a16="http://schemas.microsoft.com/office/drawing/2014/main" id="{0B7AD130-F58F-2077-AC64-8F00E89A8FBB}"/>
                  </a:ext>
                </a:extLst>
              </p14:cNvPr>
              <p14:cNvContentPartPr/>
              <p14:nvPr>
                <p:extLst>
                  <p:ext uri="{42D2F446-02D8-4167-A562-619A0277C38B}">
                    <p15:isNarration xmlns:p15="http://schemas.microsoft.com/office/powerpoint/2012/main" val="1"/>
                  </p:ext>
                </p:extLst>
              </p14:nvPr>
            </p14:nvContentPartPr>
            <p14:xfrm>
              <a:off x="5475240" y="2405880"/>
              <a:ext cx="4021920" cy="660240"/>
            </p14:xfrm>
          </p:contentPart>
        </mc:Choice>
        <mc:Fallback xmlns="">
          <p:pic>
            <p:nvPicPr>
              <p:cNvPr id="14" name="Ink 13">
                <a:extLst>
                  <a:ext uri="{FF2B5EF4-FFF2-40B4-BE49-F238E27FC236}">
                    <a16:creationId xmlns:a16="http://schemas.microsoft.com/office/drawing/2014/main" id="{0B7AD130-F58F-2077-AC64-8F00E89A8FBB}"/>
                  </a:ext>
                </a:extLst>
              </p:cNvPr>
              <p:cNvPicPr>
                <a:picLocks noGrp="1" noRot="1" noChangeAspect="1" noMove="1" noResize="1" noEditPoints="1" noAdjustHandles="1" noChangeArrowheads="1" noChangeShapeType="1"/>
              </p:cNvPicPr>
              <p:nvPr/>
            </p:nvPicPr>
            <p:blipFill>
              <a:blip r:embed="rId7"/>
              <a:stretch>
                <a:fillRect/>
              </a:stretch>
            </p:blipFill>
            <p:spPr>
              <a:xfrm>
                <a:off x="5465880" y="2396520"/>
                <a:ext cx="4040640" cy="678960"/>
              </a:xfrm>
              <a:prstGeom prst="rect">
                <a:avLst/>
              </a:prstGeom>
            </p:spPr>
          </p:pic>
        </mc:Fallback>
      </mc:AlternateContent>
      <p:pic>
        <p:nvPicPr>
          <p:cNvPr id="15" name="Audio 14">
            <a:hlinkClick r:id="" action="ppaction://media"/>
            <a:extLst>
              <a:ext uri="{FF2B5EF4-FFF2-40B4-BE49-F238E27FC236}">
                <a16:creationId xmlns:a16="http://schemas.microsoft.com/office/drawing/2014/main" id="{31D74991-211F-4838-CAEF-6D1E46E471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99242059"/>
      </p:ext>
    </p:extLst>
  </p:cSld>
  <p:clrMapOvr>
    <a:masterClrMapping/>
  </p:clrMapOvr>
  <mc:AlternateContent xmlns:mc="http://schemas.openxmlformats.org/markup-compatibility/2006" xmlns:p14="http://schemas.microsoft.com/office/powerpoint/2010/main">
    <mc:Choice Requires="p14">
      <p:transition spd="slow" p14:dur="2000" advTm="132864"/>
    </mc:Choice>
    <mc:Fallback xmlns="">
      <p:transition spd="slow" advTm="132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5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md type="call" cmd="playFrom(0.0)">
                                      <p:cBhvr>
                                        <p:cTn id="9"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A7C1E-229C-7F7F-B89D-28E00AB17AF0}"/>
              </a:ext>
            </a:extLst>
          </p:cNvPr>
          <p:cNvSpPr>
            <a:spLocks noGrp="1"/>
          </p:cNvSpPr>
          <p:nvPr>
            <p:ph type="title"/>
          </p:nvPr>
        </p:nvSpPr>
        <p:spPr/>
        <p:txBody>
          <a:bodyPr/>
          <a:lstStyle/>
          <a:p>
            <a:r>
              <a:rPr lang="en-US" b="0" i="0" u="none" strike="noStrike" dirty="0">
                <a:effectLst/>
                <a:latin typeface="Arial" panose="020B0604020202020204" pitchFamily="34" charset="0"/>
              </a:rPr>
              <a:t>Diagram of the Network </a:t>
            </a:r>
            <a:r>
              <a:rPr lang="en-US" dirty="0">
                <a:latin typeface="Arial" panose="020B0604020202020204" pitchFamily="34" charset="0"/>
              </a:rPr>
              <a:t>A</a:t>
            </a:r>
            <a:r>
              <a:rPr lang="en-US" b="0" i="0" u="none" strike="noStrike" dirty="0">
                <a:effectLst/>
                <a:latin typeface="Arial" panose="020B0604020202020204" pitchFamily="34" charset="0"/>
              </a:rPr>
              <a:t>rchitecture (cont.) </a:t>
            </a:r>
            <a:endParaRPr lang="en-US" dirty="0"/>
          </a:p>
        </p:txBody>
      </p:sp>
      <p:pic>
        <p:nvPicPr>
          <p:cNvPr id="5" name="Content Placeholder 4" descr="A picture containing text, screenshot, diagram&#10;&#10;Description automatically generated">
            <a:extLst>
              <a:ext uri="{FF2B5EF4-FFF2-40B4-BE49-F238E27FC236}">
                <a16:creationId xmlns:a16="http://schemas.microsoft.com/office/drawing/2014/main" id="{66F0E358-8989-2201-4CBC-5F25029F71C3}"/>
              </a:ext>
            </a:extLst>
          </p:cNvPr>
          <p:cNvPicPr>
            <a:picLocks noGrp="1" noChangeAspect="1"/>
          </p:cNvPicPr>
          <p:nvPr>
            <p:ph idx="1"/>
          </p:nvPr>
        </p:nvPicPr>
        <p:blipFill>
          <a:blip r:embed="rId4"/>
          <a:stretch>
            <a:fillRect/>
          </a:stretch>
        </p:blipFill>
        <p:spPr>
          <a:xfrm>
            <a:off x="6359238" y="1451551"/>
            <a:ext cx="5056415" cy="4351338"/>
          </a:xfrm>
        </p:spPr>
      </p:pic>
      <p:sp>
        <p:nvSpPr>
          <p:cNvPr id="7" name="TextBox 6">
            <a:extLst>
              <a:ext uri="{FF2B5EF4-FFF2-40B4-BE49-F238E27FC236}">
                <a16:creationId xmlns:a16="http://schemas.microsoft.com/office/drawing/2014/main" id="{73893F34-1B0A-D080-8F92-34C7CE76D682}"/>
              </a:ext>
            </a:extLst>
          </p:cNvPr>
          <p:cNvSpPr txBox="1"/>
          <p:nvPr/>
        </p:nvSpPr>
        <p:spPr>
          <a:xfrm>
            <a:off x="415636" y="1709313"/>
            <a:ext cx="5680364" cy="1795876"/>
          </a:xfrm>
          <a:prstGeom prst="rect">
            <a:avLst/>
          </a:prstGeom>
          <a:noFill/>
        </p:spPr>
        <p:txBody>
          <a:bodyPr wrap="square">
            <a:spAutoFit/>
          </a:bodyPr>
          <a:lstStyle/>
          <a:p>
            <a:pPr marL="342900" marR="0" lvl="0" indent="-342900">
              <a:lnSpc>
                <a:spcPct val="115000"/>
              </a:lnSpc>
              <a:spcBef>
                <a:spcPts val="0"/>
              </a:spcBef>
              <a:spcAft>
                <a:spcPts val="0"/>
              </a:spcAft>
              <a:buFont typeface="Courier New" panose="02070309020205020404" pitchFamily="49" charset="0"/>
              <a:buChar char="o"/>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Second Convolutional Layer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The purpose of the second convolutional layer is to further extract features from the last layers inputs. This layer increases the depth of the neural network which ultimately increases the accuracy of the classification tasks. </a:t>
            </a:r>
            <a:endParaRPr lang="en-US" dirty="0"/>
          </a:p>
        </p:txBody>
      </p:sp>
      <p:sp>
        <p:nvSpPr>
          <p:cNvPr id="9" name="TextBox 8">
            <a:extLst>
              <a:ext uri="{FF2B5EF4-FFF2-40B4-BE49-F238E27FC236}">
                <a16:creationId xmlns:a16="http://schemas.microsoft.com/office/drawing/2014/main" id="{44531099-2217-CDAF-3B2F-79221CBAC9FC}"/>
              </a:ext>
            </a:extLst>
          </p:cNvPr>
          <p:cNvSpPr txBox="1"/>
          <p:nvPr/>
        </p:nvSpPr>
        <p:spPr>
          <a:xfrm>
            <a:off x="415636" y="3429000"/>
            <a:ext cx="5486400" cy="1347805"/>
          </a:xfrm>
          <a:prstGeom prst="rect">
            <a:avLst/>
          </a:prstGeom>
          <a:noFill/>
        </p:spPr>
        <p:txBody>
          <a:bodyPr wrap="square">
            <a:spAutoFit/>
          </a:bodyPr>
          <a:lstStyle/>
          <a:p>
            <a:pPr marL="342900" marR="0" lvl="0" indent="-342900">
              <a:lnSpc>
                <a:spcPct val="115000"/>
              </a:lnSpc>
              <a:spcBef>
                <a:spcPts val="0"/>
              </a:spcBef>
              <a:spcAft>
                <a:spcPts val="0"/>
              </a:spcAft>
              <a:buFont typeface="Courier New" panose="02070309020205020404" pitchFamily="49" charset="0"/>
              <a:buChar char="o"/>
            </a:pPr>
            <a:r>
              <a:rPr lang="en-US" b="1" dirty="0">
                <a:effectLst/>
                <a:latin typeface="Calibri" panose="020F0502020204030204" pitchFamily="34" charset="0"/>
                <a:ea typeface="Calibri" panose="020F0502020204030204" pitchFamily="34" charset="0"/>
                <a:cs typeface="Times New Roman" panose="02020603050405020304" pitchFamily="18" charset="0"/>
              </a:rPr>
              <a:t>Second Pooling Layer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The second pooling layer has the same purpose as the first pooling layer which is to reduce the dimensions of the input. </a:t>
            </a:r>
          </a:p>
        </p:txBody>
      </p:sp>
      <p:pic>
        <p:nvPicPr>
          <p:cNvPr id="10" name="Picture 9" descr="A picture containing text, font, logo, design&#10;&#10;Description automatically generated">
            <a:extLst>
              <a:ext uri="{FF2B5EF4-FFF2-40B4-BE49-F238E27FC236}">
                <a16:creationId xmlns:a16="http://schemas.microsoft.com/office/drawing/2014/main" id="{FA136036-C93D-B373-F81D-5315BA403D32}"/>
              </a:ext>
            </a:extLst>
          </p:cNvPr>
          <p:cNvPicPr>
            <a:picLocks noChangeAspect="1"/>
          </p:cNvPicPr>
          <p:nvPr/>
        </p:nvPicPr>
        <p:blipFill>
          <a:blip r:embed="rId5"/>
          <a:stretch>
            <a:fillRect/>
          </a:stretch>
        </p:blipFill>
        <p:spPr>
          <a:xfrm>
            <a:off x="9101470" y="6084039"/>
            <a:ext cx="3028331" cy="7293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1" name="Ink 10">
                <a:extLst>
                  <a:ext uri="{FF2B5EF4-FFF2-40B4-BE49-F238E27FC236}">
                    <a16:creationId xmlns:a16="http://schemas.microsoft.com/office/drawing/2014/main" id="{99DC6D64-F2B9-7DFF-3F9D-7BE79705421D}"/>
                  </a:ext>
                </a:extLst>
              </p14:cNvPr>
              <p14:cNvContentPartPr/>
              <p14:nvPr>
                <p:extLst>
                  <p:ext uri="{42D2F446-02D8-4167-A562-619A0277C38B}">
                    <p15:isNarration xmlns:p15="http://schemas.microsoft.com/office/powerpoint/2012/main" val="1"/>
                  </p:ext>
                </p:extLst>
              </p14:nvPr>
            </p14:nvContentPartPr>
            <p14:xfrm>
              <a:off x="6773400" y="2659680"/>
              <a:ext cx="4106520" cy="1489320"/>
            </p14:xfrm>
          </p:contentPart>
        </mc:Choice>
        <mc:Fallback xmlns="">
          <p:pic>
            <p:nvPicPr>
              <p:cNvPr id="11" name="Ink 10">
                <a:extLst>
                  <a:ext uri="{FF2B5EF4-FFF2-40B4-BE49-F238E27FC236}">
                    <a16:creationId xmlns:a16="http://schemas.microsoft.com/office/drawing/2014/main" id="{99DC6D64-F2B9-7DFF-3F9D-7BE79705421D}"/>
                  </a:ext>
                </a:extLst>
              </p:cNvPr>
              <p:cNvPicPr>
                <a:picLocks noGrp="1" noRot="1" noChangeAspect="1" noMove="1" noResize="1" noEditPoints="1" noAdjustHandles="1" noChangeArrowheads="1" noChangeShapeType="1"/>
              </p:cNvPicPr>
              <p:nvPr/>
            </p:nvPicPr>
            <p:blipFill>
              <a:blip r:embed="rId7"/>
              <a:stretch>
                <a:fillRect/>
              </a:stretch>
            </p:blipFill>
            <p:spPr>
              <a:xfrm>
                <a:off x="6764040" y="2650320"/>
                <a:ext cx="4125240" cy="1508040"/>
              </a:xfrm>
              <a:prstGeom prst="rect">
                <a:avLst/>
              </a:prstGeom>
            </p:spPr>
          </p:pic>
        </mc:Fallback>
      </mc:AlternateContent>
      <p:pic>
        <p:nvPicPr>
          <p:cNvPr id="12" name="Audio 11">
            <a:hlinkClick r:id="" action="ppaction://media"/>
            <a:extLst>
              <a:ext uri="{FF2B5EF4-FFF2-40B4-BE49-F238E27FC236}">
                <a16:creationId xmlns:a16="http://schemas.microsoft.com/office/drawing/2014/main" id="{6D1AC81E-99D9-1846-D993-7761EDFC714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89529731"/>
      </p:ext>
    </p:extLst>
  </p:cSld>
  <p:clrMapOvr>
    <a:masterClrMapping/>
  </p:clrMapOvr>
  <mc:AlternateContent xmlns:mc="http://schemas.openxmlformats.org/markup-compatibility/2006" xmlns:p14="http://schemas.microsoft.com/office/powerpoint/2010/main">
    <mc:Choice Requires="p14">
      <p:transition spd="slow" p14:dur="2000" advTm="78464"/>
    </mc:Choice>
    <mc:Fallback xmlns="">
      <p:transition spd="slow" advTm="78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12173</TotalTime>
  <Words>1218</Words>
  <Application>Microsoft Macintosh PowerPoint</Application>
  <PresentationFormat>Widescreen</PresentationFormat>
  <Paragraphs>116</Paragraphs>
  <Slides>19</Slides>
  <Notes>6</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Courier New</vt:lpstr>
      <vt:lpstr>Office Theme</vt:lpstr>
      <vt:lpstr>Deep Learning with Big Data  5.8.23</vt:lpstr>
      <vt:lpstr>Final Project Introduction</vt:lpstr>
      <vt:lpstr>Part I: Use TensorFlow Directly in Coding   Question 1:                                       Question 2:   </vt:lpstr>
      <vt:lpstr>Part II: A Dataset of Images or Audio Files</vt:lpstr>
      <vt:lpstr>Part III: Obtain the Cifar-10 Dataset </vt:lpstr>
      <vt:lpstr>Part IV: Build, Train, and Test CNN on CIFAR-10 Dataset </vt:lpstr>
      <vt:lpstr>PowerPoint Presentation</vt:lpstr>
      <vt:lpstr>Diagram of the Network Architecture </vt:lpstr>
      <vt:lpstr>Diagram of the Network Architecture (cont.) </vt:lpstr>
      <vt:lpstr>Diagram of the Network Architecture (cont.) </vt:lpstr>
      <vt:lpstr>Diagram of the Network Architecture (cont.) </vt:lpstr>
      <vt:lpstr>CIFAR_10 CNN Results and Report: </vt:lpstr>
      <vt:lpstr>Results and Results Report (continued): </vt:lpstr>
      <vt:lpstr>PART V: Compare CNN Performance MNIST Data CNN Results:  </vt:lpstr>
      <vt:lpstr>PART VI: Improve CNN Performance: </vt:lpstr>
      <vt:lpstr>Updated CNN Results Report:</vt:lpstr>
      <vt:lpstr>Conclusion </vt:lpstr>
      <vt:lpstr>Conclusion (continued)</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ADTA 5250 | IPAC 4250 | CSCE 5320</dc:title>
  <dc:creator>Morales, Veronica</dc:creator>
  <cp:lastModifiedBy>Morales, Veronica</cp:lastModifiedBy>
  <cp:revision>5</cp:revision>
  <dcterms:created xsi:type="dcterms:W3CDTF">2023-02-20T02:02:33Z</dcterms:created>
  <dcterms:modified xsi:type="dcterms:W3CDTF">2023-08-28T14:16:53Z</dcterms:modified>
</cp:coreProperties>
</file>